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72" r:id="rId2"/>
    <p:sldId id="273" r:id="rId3"/>
    <p:sldId id="274" r:id="rId4"/>
    <p:sldId id="275" r:id="rId5"/>
    <p:sldId id="283" r:id="rId6"/>
    <p:sldId id="284" r:id="rId7"/>
    <p:sldId id="290" r:id="rId8"/>
    <p:sldId id="299" r:id="rId9"/>
    <p:sldId id="300" r:id="rId10"/>
    <p:sldId id="301" r:id="rId11"/>
    <p:sldId id="302" r:id="rId12"/>
    <p:sldId id="289" r:id="rId13"/>
    <p:sldId id="285" r:id="rId14"/>
    <p:sldId id="286" r:id="rId15"/>
    <p:sldId id="287" r:id="rId16"/>
    <p:sldId id="288" r:id="rId17"/>
    <p:sldId id="292" r:id="rId18"/>
    <p:sldId id="294" r:id="rId19"/>
    <p:sldId id="295" r:id="rId20"/>
    <p:sldId id="296" r:id="rId21"/>
    <p:sldId id="297" r:id="rId22"/>
    <p:sldId id="298" r:id="rId23"/>
    <p:sldId id="293" r:id="rId24"/>
    <p:sldId id="303" r:id="rId25"/>
    <p:sldId id="304" r:id="rId26"/>
    <p:sldId id="305" r:id="rId27"/>
    <p:sldId id="306" r:id="rId28"/>
    <p:sldId id="281" r:id="rId29"/>
    <p:sldId id="282"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970"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D1204D-CC7A-2D41-B2FD-D2436339AD52}"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D024E954-5ADF-7542-BBE4-1171AD58A98A}">
      <dgm:prSet phldrT="[Text]"/>
      <dgm:spPr/>
      <dgm:t>
        <a:bodyPr/>
        <a:lstStyle/>
        <a:p>
          <a:r>
            <a:rPr lang="en-US" smtClean="0"/>
            <a:t>mastery</a:t>
          </a:r>
          <a:endParaRPr lang="en-US"/>
        </a:p>
      </dgm:t>
    </dgm:pt>
    <dgm:pt modelId="{E30D7174-B7B4-EB44-A763-B35DADF26F26}" type="parTrans" cxnId="{222B3A79-F5FF-1741-A324-86206549EC50}">
      <dgm:prSet/>
      <dgm:spPr/>
      <dgm:t>
        <a:bodyPr/>
        <a:lstStyle/>
        <a:p>
          <a:endParaRPr lang="en-US"/>
        </a:p>
      </dgm:t>
    </dgm:pt>
    <dgm:pt modelId="{399D0486-3EC2-FF4A-BCA6-19547405C194}" type="sibTrans" cxnId="{222B3A79-F5FF-1741-A324-86206549EC50}">
      <dgm:prSet/>
      <dgm:spPr/>
      <dgm:t>
        <a:bodyPr/>
        <a:lstStyle/>
        <a:p>
          <a:endParaRPr lang="en-US"/>
        </a:p>
      </dgm:t>
    </dgm:pt>
    <dgm:pt modelId="{00AFF94C-EFDB-444E-A77F-D2C6F810E31B}">
      <dgm:prSet phldrT="[Text]"/>
      <dgm:spPr/>
      <dgm:t>
        <a:bodyPr/>
        <a:lstStyle/>
        <a:p>
          <a:r>
            <a:rPr lang="en-US" dirty="0" smtClean="0"/>
            <a:t>Component</a:t>
          </a:r>
        </a:p>
        <a:p>
          <a:r>
            <a:rPr lang="en-US" dirty="0" smtClean="0"/>
            <a:t>Skills</a:t>
          </a:r>
          <a:endParaRPr lang="en-US" dirty="0"/>
        </a:p>
      </dgm:t>
    </dgm:pt>
    <dgm:pt modelId="{AF9F3D07-F394-FA46-8ABC-9E55560EF4A0}" type="parTrans" cxnId="{415FC46E-04B0-5D46-B20D-00E1723356E8}">
      <dgm:prSet/>
      <dgm:spPr/>
      <dgm:t>
        <a:bodyPr/>
        <a:lstStyle/>
        <a:p>
          <a:endParaRPr lang="en-US"/>
        </a:p>
      </dgm:t>
    </dgm:pt>
    <dgm:pt modelId="{60A66ED6-0259-9B47-8708-BA5DEA9E09F2}" type="sibTrans" cxnId="{415FC46E-04B0-5D46-B20D-00E1723356E8}">
      <dgm:prSet/>
      <dgm:spPr/>
      <dgm:t>
        <a:bodyPr/>
        <a:lstStyle/>
        <a:p>
          <a:endParaRPr lang="en-US"/>
        </a:p>
      </dgm:t>
    </dgm:pt>
    <dgm:pt modelId="{ACDB2952-B4F3-DC40-851A-CDC1D8FAE17A}">
      <dgm:prSet phldrT="[Text]"/>
      <dgm:spPr/>
      <dgm:t>
        <a:bodyPr/>
        <a:lstStyle/>
        <a:p>
          <a:r>
            <a:rPr lang="en-US" dirty="0" smtClean="0"/>
            <a:t>Integrative</a:t>
          </a:r>
        </a:p>
        <a:p>
          <a:r>
            <a:rPr lang="en-US" dirty="0" smtClean="0"/>
            <a:t>Practice</a:t>
          </a:r>
          <a:endParaRPr lang="en-US" dirty="0"/>
        </a:p>
      </dgm:t>
    </dgm:pt>
    <dgm:pt modelId="{D54AFB1C-8508-F34A-87DB-A89AD94C38BA}" type="parTrans" cxnId="{FC04F870-867B-764E-9029-DD8A51EABEBB}">
      <dgm:prSet/>
      <dgm:spPr/>
      <dgm:t>
        <a:bodyPr/>
        <a:lstStyle/>
        <a:p>
          <a:endParaRPr lang="en-US"/>
        </a:p>
      </dgm:t>
    </dgm:pt>
    <dgm:pt modelId="{F6171E38-A864-F54A-9E7E-BFB97D363CF8}" type="sibTrans" cxnId="{FC04F870-867B-764E-9029-DD8A51EABEBB}">
      <dgm:prSet/>
      <dgm:spPr/>
      <dgm:t>
        <a:bodyPr/>
        <a:lstStyle/>
        <a:p>
          <a:endParaRPr lang="en-US"/>
        </a:p>
      </dgm:t>
    </dgm:pt>
    <dgm:pt modelId="{25DF18B9-3D02-D144-8009-AECAA013967F}">
      <dgm:prSet phldrT="[Text]"/>
      <dgm:spPr/>
      <dgm:t>
        <a:bodyPr/>
        <a:lstStyle/>
        <a:p>
          <a:r>
            <a:rPr lang="en-US" dirty="0" smtClean="0"/>
            <a:t>Timing of Application</a:t>
          </a:r>
          <a:endParaRPr lang="en-US" dirty="0"/>
        </a:p>
      </dgm:t>
    </dgm:pt>
    <dgm:pt modelId="{F00458EC-4298-C64A-8FF1-0DE286F5DE2D}" type="parTrans" cxnId="{A986219F-B89F-4949-A44A-FEA4953BD669}">
      <dgm:prSet/>
      <dgm:spPr/>
      <dgm:t>
        <a:bodyPr/>
        <a:lstStyle/>
        <a:p>
          <a:endParaRPr lang="en-US"/>
        </a:p>
      </dgm:t>
    </dgm:pt>
    <dgm:pt modelId="{4A122E32-EA4F-6A40-AD47-D3F489E42106}" type="sibTrans" cxnId="{A986219F-B89F-4949-A44A-FEA4953BD669}">
      <dgm:prSet/>
      <dgm:spPr/>
      <dgm:t>
        <a:bodyPr/>
        <a:lstStyle/>
        <a:p>
          <a:endParaRPr lang="en-US"/>
        </a:p>
      </dgm:t>
    </dgm:pt>
    <dgm:pt modelId="{65355E01-0458-784B-BF05-1AF799D33D61}" type="pres">
      <dgm:prSet presAssocID="{50D1204D-CC7A-2D41-B2FD-D2436339AD52}" presName="cycle" presStyleCnt="0">
        <dgm:presLayoutVars>
          <dgm:chMax val="1"/>
          <dgm:dir/>
          <dgm:animLvl val="ctr"/>
          <dgm:resizeHandles val="exact"/>
        </dgm:presLayoutVars>
      </dgm:prSet>
      <dgm:spPr/>
      <dgm:t>
        <a:bodyPr/>
        <a:lstStyle/>
        <a:p>
          <a:endParaRPr lang="en-US"/>
        </a:p>
      </dgm:t>
    </dgm:pt>
    <dgm:pt modelId="{FCB083FA-D31C-D748-9C96-8C1D11E28372}" type="pres">
      <dgm:prSet presAssocID="{D024E954-5ADF-7542-BBE4-1171AD58A98A}" presName="centerShape" presStyleLbl="node0" presStyleIdx="0" presStyleCnt="1"/>
      <dgm:spPr/>
      <dgm:t>
        <a:bodyPr/>
        <a:lstStyle/>
        <a:p>
          <a:endParaRPr lang="en-US"/>
        </a:p>
      </dgm:t>
    </dgm:pt>
    <dgm:pt modelId="{74A0D19F-491E-9145-9987-C64F80CD5726}" type="pres">
      <dgm:prSet presAssocID="{AF9F3D07-F394-FA46-8ABC-9E55560EF4A0}" presName="parTrans" presStyleLbl="bgSibTrans2D1" presStyleIdx="0" presStyleCnt="3"/>
      <dgm:spPr/>
      <dgm:t>
        <a:bodyPr/>
        <a:lstStyle/>
        <a:p>
          <a:endParaRPr lang="en-US"/>
        </a:p>
      </dgm:t>
    </dgm:pt>
    <dgm:pt modelId="{C5965E40-1437-9C47-97F4-5D33BDA18D19}" type="pres">
      <dgm:prSet presAssocID="{00AFF94C-EFDB-444E-A77F-D2C6F810E31B}" presName="node" presStyleLbl="node1" presStyleIdx="0" presStyleCnt="3">
        <dgm:presLayoutVars>
          <dgm:bulletEnabled val="1"/>
        </dgm:presLayoutVars>
      </dgm:prSet>
      <dgm:spPr/>
      <dgm:t>
        <a:bodyPr/>
        <a:lstStyle/>
        <a:p>
          <a:endParaRPr lang="en-US"/>
        </a:p>
      </dgm:t>
    </dgm:pt>
    <dgm:pt modelId="{68159481-539E-EB40-9184-A2B2E91CB223}" type="pres">
      <dgm:prSet presAssocID="{D54AFB1C-8508-F34A-87DB-A89AD94C38BA}" presName="parTrans" presStyleLbl="bgSibTrans2D1" presStyleIdx="1" presStyleCnt="3"/>
      <dgm:spPr/>
      <dgm:t>
        <a:bodyPr/>
        <a:lstStyle/>
        <a:p>
          <a:endParaRPr lang="en-US"/>
        </a:p>
      </dgm:t>
    </dgm:pt>
    <dgm:pt modelId="{50E172D0-F257-444F-BB14-5E42A2423F30}" type="pres">
      <dgm:prSet presAssocID="{ACDB2952-B4F3-DC40-851A-CDC1D8FAE17A}" presName="node" presStyleLbl="node1" presStyleIdx="1" presStyleCnt="3">
        <dgm:presLayoutVars>
          <dgm:bulletEnabled val="1"/>
        </dgm:presLayoutVars>
      </dgm:prSet>
      <dgm:spPr/>
      <dgm:t>
        <a:bodyPr/>
        <a:lstStyle/>
        <a:p>
          <a:endParaRPr lang="en-US"/>
        </a:p>
      </dgm:t>
    </dgm:pt>
    <dgm:pt modelId="{81C6DAC1-67E6-2045-9667-1B5B6D85CB17}" type="pres">
      <dgm:prSet presAssocID="{F00458EC-4298-C64A-8FF1-0DE286F5DE2D}" presName="parTrans" presStyleLbl="bgSibTrans2D1" presStyleIdx="2" presStyleCnt="3"/>
      <dgm:spPr/>
      <dgm:t>
        <a:bodyPr/>
        <a:lstStyle/>
        <a:p>
          <a:endParaRPr lang="en-US"/>
        </a:p>
      </dgm:t>
    </dgm:pt>
    <dgm:pt modelId="{D7235162-613A-9C4D-AEA5-DF468A73132C}" type="pres">
      <dgm:prSet presAssocID="{25DF18B9-3D02-D144-8009-AECAA013967F}" presName="node" presStyleLbl="node1" presStyleIdx="2" presStyleCnt="3">
        <dgm:presLayoutVars>
          <dgm:bulletEnabled val="1"/>
        </dgm:presLayoutVars>
      </dgm:prSet>
      <dgm:spPr/>
      <dgm:t>
        <a:bodyPr/>
        <a:lstStyle/>
        <a:p>
          <a:endParaRPr lang="en-US"/>
        </a:p>
      </dgm:t>
    </dgm:pt>
  </dgm:ptLst>
  <dgm:cxnLst>
    <dgm:cxn modelId="{D1D8BD73-8B6B-4761-9E1B-6CE5A493B370}" type="presOf" srcId="{25DF18B9-3D02-D144-8009-AECAA013967F}" destId="{D7235162-613A-9C4D-AEA5-DF468A73132C}" srcOrd="0" destOrd="0" presId="urn:microsoft.com/office/officeart/2005/8/layout/radial4"/>
    <dgm:cxn modelId="{6AF5E59E-F8AE-4E45-B977-045CDF1B88B7}" type="presOf" srcId="{D54AFB1C-8508-F34A-87DB-A89AD94C38BA}" destId="{68159481-539E-EB40-9184-A2B2E91CB223}" srcOrd="0" destOrd="0" presId="urn:microsoft.com/office/officeart/2005/8/layout/radial4"/>
    <dgm:cxn modelId="{415FC46E-04B0-5D46-B20D-00E1723356E8}" srcId="{D024E954-5ADF-7542-BBE4-1171AD58A98A}" destId="{00AFF94C-EFDB-444E-A77F-D2C6F810E31B}" srcOrd="0" destOrd="0" parTransId="{AF9F3D07-F394-FA46-8ABC-9E55560EF4A0}" sibTransId="{60A66ED6-0259-9B47-8708-BA5DEA9E09F2}"/>
    <dgm:cxn modelId="{A986219F-B89F-4949-A44A-FEA4953BD669}" srcId="{D024E954-5ADF-7542-BBE4-1171AD58A98A}" destId="{25DF18B9-3D02-D144-8009-AECAA013967F}" srcOrd="2" destOrd="0" parTransId="{F00458EC-4298-C64A-8FF1-0DE286F5DE2D}" sibTransId="{4A122E32-EA4F-6A40-AD47-D3F489E42106}"/>
    <dgm:cxn modelId="{D97F608C-EBD1-4EF0-A29F-D9560B5989D3}" type="presOf" srcId="{50D1204D-CC7A-2D41-B2FD-D2436339AD52}" destId="{65355E01-0458-784B-BF05-1AF799D33D61}" srcOrd="0" destOrd="0" presId="urn:microsoft.com/office/officeart/2005/8/layout/radial4"/>
    <dgm:cxn modelId="{15384056-C03E-4169-8A09-FA72D396D40A}" type="presOf" srcId="{00AFF94C-EFDB-444E-A77F-D2C6F810E31B}" destId="{C5965E40-1437-9C47-97F4-5D33BDA18D19}" srcOrd="0" destOrd="0" presId="urn:microsoft.com/office/officeart/2005/8/layout/radial4"/>
    <dgm:cxn modelId="{FC04F870-867B-764E-9029-DD8A51EABEBB}" srcId="{D024E954-5ADF-7542-BBE4-1171AD58A98A}" destId="{ACDB2952-B4F3-DC40-851A-CDC1D8FAE17A}" srcOrd="1" destOrd="0" parTransId="{D54AFB1C-8508-F34A-87DB-A89AD94C38BA}" sibTransId="{F6171E38-A864-F54A-9E7E-BFB97D363CF8}"/>
    <dgm:cxn modelId="{E008304B-82C1-4376-98E5-0AB40CC89CB4}" type="presOf" srcId="{F00458EC-4298-C64A-8FF1-0DE286F5DE2D}" destId="{81C6DAC1-67E6-2045-9667-1B5B6D85CB17}" srcOrd="0" destOrd="0" presId="urn:microsoft.com/office/officeart/2005/8/layout/radial4"/>
    <dgm:cxn modelId="{CB238B74-32F5-49C6-AC0B-46B240C97079}" type="presOf" srcId="{D024E954-5ADF-7542-BBE4-1171AD58A98A}" destId="{FCB083FA-D31C-D748-9C96-8C1D11E28372}" srcOrd="0" destOrd="0" presId="urn:microsoft.com/office/officeart/2005/8/layout/radial4"/>
    <dgm:cxn modelId="{6B79481F-D1E7-43D1-9979-D328BBD50329}" type="presOf" srcId="{AF9F3D07-F394-FA46-8ABC-9E55560EF4A0}" destId="{74A0D19F-491E-9145-9987-C64F80CD5726}" srcOrd="0" destOrd="0" presId="urn:microsoft.com/office/officeart/2005/8/layout/radial4"/>
    <dgm:cxn modelId="{222B3A79-F5FF-1741-A324-86206549EC50}" srcId="{50D1204D-CC7A-2D41-B2FD-D2436339AD52}" destId="{D024E954-5ADF-7542-BBE4-1171AD58A98A}" srcOrd="0" destOrd="0" parTransId="{E30D7174-B7B4-EB44-A763-B35DADF26F26}" sibTransId="{399D0486-3EC2-FF4A-BCA6-19547405C194}"/>
    <dgm:cxn modelId="{143A8238-F262-4EA0-8D87-EB18A346C9E6}" type="presOf" srcId="{ACDB2952-B4F3-DC40-851A-CDC1D8FAE17A}" destId="{50E172D0-F257-444F-BB14-5E42A2423F30}" srcOrd="0" destOrd="0" presId="urn:microsoft.com/office/officeart/2005/8/layout/radial4"/>
    <dgm:cxn modelId="{C5FF0535-D3DF-4A08-B039-9CA923F80DF3}" type="presParOf" srcId="{65355E01-0458-784B-BF05-1AF799D33D61}" destId="{FCB083FA-D31C-D748-9C96-8C1D11E28372}" srcOrd="0" destOrd="0" presId="urn:microsoft.com/office/officeart/2005/8/layout/radial4"/>
    <dgm:cxn modelId="{4431214A-C981-444B-B593-5A34F8210C7D}" type="presParOf" srcId="{65355E01-0458-784B-BF05-1AF799D33D61}" destId="{74A0D19F-491E-9145-9987-C64F80CD5726}" srcOrd="1" destOrd="0" presId="urn:microsoft.com/office/officeart/2005/8/layout/radial4"/>
    <dgm:cxn modelId="{017B3D32-1ED4-441A-8177-CF4059ED54DA}" type="presParOf" srcId="{65355E01-0458-784B-BF05-1AF799D33D61}" destId="{C5965E40-1437-9C47-97F4-5D33BDA18D19}" srcOrd="2" destOrd="0" presId="urn:microsoft.com/office/officeart/2005/8/layout/radial4"/>
    <dgm:cxn modelId="{5DAF0E34-B0BD-40EB-8E5A-A8F9E8CC2748}" type="presParOf" srcId="{65355E01-0458-784B-BF05-1AF799D33D61}" destId="{68159481-539E-EB40-9184-A2B2E91CB223}" srcOrd="3" destOrd="0" presId="urn:microsoft.com/office/officeart/2005/8/layout/radial4"/>
    <dgm:cxn modelId="{DA21F9F8-08DC-4A60-9A52-8C525C708671}" type="presParOf" srcId="{65355E01-0458-784B-BF05-1AF799D33D61}" destId="{50E172D0-F257-444F-BB14-5E42A2423F30}" srcOrd="4" destOrd="0" presId="urn:microsoft.com/office/officeart/2005/8/layout/radial4"/>
    <dgm:cxn modelId="{D16EBF04-1675-4E15-A043-E28ADF778B67}" type="presParOf" srcId="{65355E01-0458-784B-BF05-1AF799D33D61}" destId="{81C6DAC1-67E6-2045-9667-1B5B6D85CB17}" srcOrd="5" destOrd="0" presId="urn:microsoft.com/office/officeart/2005/8/layout/radial4"/>
    <dgm:cxn modelId="{22FC08E8-30E2-4F57-AE7A-EB9373CC6579}" type="presParOf" srcId="{65355E01-0458-784B-BF05-1AF799D33D61}" destId="{D7235162-613A-9C4D-AEA5-DF468A73132C}"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F6B0E8-0B0E-1E43-9AE1-31A309919B67}" type="doc">
      <dgm:prSet loTypeId="urn:microsoft.com/office/officeart/2005/8/layout/StepDownProcess" loCatId="" qsTypeId="urn:microsoft.com/office/officeart/2005/8/quickstyle/simple4" qsCatId="simple" csTypeId="urn:microsoft.com/office/officeart/2005/8/colors/accent1_2" csCatId="accent1" phldr="1"/>
      <dgm:spPr/>
      <dgm:t>
        <a:bodyPr/>
        <a:lstStyle/>
        <a:p>
          <a:endParaRPr lang="en-US"/>
        </a:p>
      </dgm:t>
    </dgm:pt>
    <dgm:pt modelId="{B4D08991-A6EF-5742-88B2-4BEE41C83FB4}">
      <dgm:prSet phldrT="[Text]"/>
      <dgm:spPr/>
      <dgm:t>
        <a:bodyPr/>
        <a:lstStyle/>
        <a:p>
          <a:r>
            <a:rPr lang="en-US" dirty="0" smtClean="0"/>
            <a:t>Seasonings and sauces</a:t>
          </a:r>
          <a:endParaRPr lang="en-US" dirty="0"/>
        </a:p>
      </dgm:t>
    </dgm:pt>
    <dgm:pt modelId="{A2AE32C3-629F-5845-9B0B-2AD523658F39}" type="parTrans" cxnId="{2F0B4D50-A674-9042-A2EA-776D63A48F3F}">
      <dgm:prSet/>
      <dgm:spPr/>
      <dgm:t>
        <a:bodyPr/>
        <a:lstStyle/>
        <a:p>
          <a:endParaRPr lang="en-US"/>
        </a:p>
      </dgm:t>
    </dgm:pt>
    <dgm:pt modelId="{DEC1CB91-466B-6A46-BD34-2B2837A5E321}" type="sibTrans" cxnId="{2F0B4D50-A674-9042-A2EA-776D63A48F3F}">
      <dgm:prSet/>
      <dgm:spPr/>
      <dgm:t>
        <a:bodyPr/>
        <a:lstStyle/>
        <a:p>
          <a:endParaRPr lang="en-US"/>
        </a:p>
      </dgm:t>
    </dgm:pt>
    <dgm:pt modelId="{CD05D5D6-ADAB-834D-B3F5-F787A50FE028}">
      <dgm:prSet phldrT="[Text]"/>
      <dgm:spPr/>
      <dgm:t>
        <a:bodyPr/>
        <a:lstStyle/>
        <a:p>
          <a:r>
            <a:rPr lang="en-US" dirty="0" smtClean="0"/>
            <a:t>What are the properties of salt, sugar, Pepper, citrus, carbonation, oils, and 5 key herbs</a:t>
          </a:r>
          <a:endParaRPr lang="en-US" dirty="0"/>
        </a:p>
      </dgm:t>
    </dgm:pt>
    <dgm:pt modelId="{508FEB22-659E-9A48-8F00-D6CEC4E6E722}" type="parTrans" cxnId="{2ECE1030-486C-AE4D-8C96-83E0098BA2C2}">
      <dgm:prSet/>
      <dgm:spPr/>
      <dgm:t>
        <a:bodyPr/>
        <a:lstStyle/>
        <a:p>
          <a:endParaRPr lang="en-US"/>
        </a:p>
      </dgm:t>
    </dgm:pt>
    <dgm:pt modelId="{7E1F8796-4A6D-0647-AF13-3E8D16950162}" type="sibTrans" cxnId="{2ECE1030-486C-AE4D-8C96-83E0098BA2C2}">
      <dgm:prSet/>
      <dgm:spPr/>
      <dgm:t>
        <a:bodyPr/>
        <a:lstStyle/>
        <a:p>
          <a:endParaRPr lang="en-US"/>
        </a:p>
      </dgm:t>
    </dgm:pt>
    <dgm:pt modelId="{0DB0FDBF-DFD5-1E43-9713-D08040B0C6E3}">
      <dgm:prSet phldrT="[Text]"/>
      <dgm:spPr/>
      <dgm:t>
        <a:bodyPr/>
        <a:lstStyle/>
        <a:p>
          <a:r>
            <a:rPr lang="en-US" dirty="0" smtClean="0"/>
            <a:t>Meats, Grains, and Veggies</a:t>
          </a:r>
          <a:endParaRPr lang="en-US" dirty="0"/>
        </a:p>
      </dgm:t>
    </dgm:pt>
    <dgm:pt modelId="{B15CB40E-BBAF-0F44-AD9D-2EDEFC8A4080}" type="parTrans" cxnId="{D0B5E2A3-E854-4D41-AEE2-EFBF50464CAF}">
      <dgm:prSet/>
      <dgm:spPr/>
      <dgm:t>
        <a:bodyPr/>
        <a:lstStyle/>
        <a:p>
          <a:endParaRPr lang="en-US"/>
        </a:p>
      </dgm:t>
    </dgm:pt>
    <dgm:pt modelId="{F1F9C411-FB63-6446-9F7A-F264C22C3C94}" type="sibTrans" cxnId="{D0B5E2A3-E854-4D41-AEE2-EFBF50464CAF}">
      <dgm:prSet/>
      <dgm:spPr/>
      <dgm:t>
        <a:bodyPr/>
        <a:lstStyle/>
        <a:p>
          <a:endParaRPr lang="en-US"/>
        </a:p>
      </dgm:t>
    </dgm:pt>
    <dgm:pt modelId="{BF511F23-46B9-EC4F-8590-5AA961AFFC8F}">
      <dgm:prSet phldrT="[Text]"/>
      <dgm:spPr/>
      <dgm:t>
        <a:bodyPr/>
        <a:lstStyle/>
        <a:p>
          <a:r>
            <a:rPr lang="en-US" dirty="0" smtClean="0"/>
            <a:t>Steaks, Briskets, Chops, Turkey, Hens, Hams, Shrimp, and Salmon; Roots, Leaves, Rice, Cereal, Bread, and Potatoes</a:t>
          </a:r>
          <a:endParaRPr lang="en-US" dirty="0"/>
        </a:p>
      </dgm:t>
    </dgm:pt>
    <dgm:pt modelId="{A536B14F-DEAA-424D-8FEB-61A6E752DD38}" type="parTrans" cxnId="{D815DB21-97CB-9A4E-918C-36B692DA08EE}">
      <dgm:prSet/>
      <dgm:spPr/>
      <dgm:t>
        <a:bodyPr/>
        <a:lstStyle/>
        <a:p>
          <a:endParaRPr lang="en-US"/>
        </a:p>
      </dgm:t>
    </dgm:pt>
    <dgm:pt modelId="{F19FBED7-1E3F-7242-A307-BD68201C2D09}" type="sibTrans" cxnId="{D815DB21-97CB-9A4E-918C-36B692DA08EE}">
      <dgm:prSet/>
      <dgm:spPr/>
      <dgm:t>
        <a:bodyPr/>
        <a:lstStyle/>
        <a:p>
          <a:endParaRPr lang="en-US"/>
        </a:p>
      </dgm:t>
    </dgm:pt>
    <dgm:pt modelId="{3AA1B6D2-F21C-EA45-8596-6A5CA0478642}">
      <dgm:prSet phldrT="[Text]"/>
      <dgm:spPr/>
      <dgm:t>
        <a:bodyPr/>
        <a:lstStyle/>
        <a:p>
          <a:r>
            <a:rPr lang="en-US" dirty="0" smtClean="0"/>
            <a:t>Temperature and Methods</a:t>
          </a:r>
          <a:endParaRPr lang="en-US" dirty="0"/>
        </a:p>
      </dgm:t>
    </dgm:pt>
    <dgm:pt modelId="{4B173A4B-21AD-5D4B-85B7-0BE9EAD6B7BA}" type="parTrans" cxnId="{DD038321-541C-DC49-AE7B-C6D06C629ADA}">
      <dgm:prSet/>
      <dgm:spPr/>
      <dgm:t>
        <a:bodyPr/>
        <a:lstStyle/>
        <a:p>
          <a:endParaRPr lang="en-US"/>
        </a:p>
      </dgm:t>
    </dgm:pt>
    <dgm:pt modelId="{204FCDAA-45E9-DD41-A6AD-94AE9A3F09B3}" type="sibTrans" cxnId="{DD038321-541C-DC49-AE7B-C6D06C629ADA}">
      <dgm:prSet/>
      <dgm:spPr/>
      <dgm:t>
        <a:bodyPr/>
        <a:lstStyle/>
        <a:p>
          <a:endParaRPr lang="en-US"/>
        </a:p>
      </dgm:t>
    </dgm:pt>
    <dgm:pt modelId="{949D47DC-947E-2748-AEE2-1561EF116BB6}">
      <dgm:prSet phldrT="[Text]"/>
      <dgm:spPr/>
      <dgm:t>
        <a:bodyPr/>
        <a:lstStyle/>
        <a:p>
          <a:r>
            <a:rPr lang="en-US" dirty="0" smtClean="0"/>
            <a:t>Pans, Pots, Grills, and Ovens</a:t>
          </a:r>
          <a:endParaRPr lang="en-US" dirty="0"/>
        </a:p>
      </dgm:t>
    </dgm:pt>
    <dgm:pt modelId="{8F469079-E3E1-D746-887C-E284E8EFF105}" type="parTrans" cxnId="{555DF1D9-C4A2-3143-936E-BF6AC7838B1A}">
      <dgm:prSet/>
      <dgm:spPr/>
      <dgm:t>
        <a:bodyPr/>
        <a:lstStyle/>
        <a:p>
          <a:endParaRPr lang="en-US"/>
        </a:p>
      </dgm:t>
    </dgm:pt>
    <dgm:pt modelId="{8C9CEFEC-266E-DF45-AB82-FC1796E007DC}" type="sibTrans" cxnId="{555DF1D9-C4A2-3143-936E-BF6AC7838B1A}">
      <dgm:prSet/>
      <dgm:spPr/>
      <dgm:t>
        <a:bodyPr/>
        <a:lstStyle/>
        <a:p>
          <a:endParaRPr lang="en-US"/>
        </a:p>
      </dgm:t>
    </dgm:pt>
    <dgm:pt modelId="{F874F2EA-FC24-ED4F-AE24-2F71B5ADBB99}" type="pres">
      <dgm:prSet presAssocID="{41F6B0E8-0B0E-1E43-9AE1-31A309919B67}" presName="rootnode" presStyleCnt="0">
        <dgm:presLayoutVars>
          <dgm:chMax/>
          <dgm:chPref/>
          <dgm:dir/>
          <dgm:animLvl val="lvl"/>
        </dgm:presLayoutVars>
      </dgm:prSet>
      <dgm:spPr/>
      <dgm:t>
        <a:bodyPr/>
        <a:lstStyle/>
        <a:p>
          <a:endParaRPr lang="en-US"/>
        </a:p>
      </dgm:t>
    </dgm:pt>
    <dgm:pt modelId="{51BF8C61-0BE6-1446-97B3-D3F22B6AE0CA}" type="pres">
      <dgm:prSet presAssocID="{B4D08991-A6EF-5742-88B2-4BEE41C83FB4}" presName="composite" presStyleCnt="0"/>
      <dgm:spPr/>
    </dgm:pt>
    <dgm:pt modelId="{163BFA49-474C-1148-8D2C-99EB6C7C1178}" type="pres">
      <dgm:prSet presAssocID="{B4D08991-A6EF-5742-88B2-4BEE41C83FB4}" presName="bentUpArrow1" presStyleLbl="alignImgPlace1" presStyleIdx="0" presStyleCnt="2"/>
      <dgm:spPr/>
    </dgm:pt>
    <dgm:pt modelId="{1B2B62A5-E08C-284B-BE4E-9A0A4C3C16B2}" type="pres">
      <dgm:prSet presAssocID="{B4D08991-A6EF-5742-88B2-4BEE41C83FB4}" presName="ParentText" presStyleLbl="node1" presStyleIdx="0" presStyleCnt="3">
        <dgm:presLayoutVars>
          <dgm:chMax val="1"/>
          <dgm:chPref val="1"/>
          <dgm:bulletEnabled val="1"/>
        </dgm:presLayoutVars>
      </dgm:prSet>
      <dgm:spPr/>
      <dgm:t>
        <a:bodyPr/>
        <a:lstStyle/>
        <a:p>
          <a:endParaRPr lang="en-US"/>
        </a:p>
      </dgm:t>
    </dgm:pt>
    <dgm:pt modelId="{E2713054-1F05-6D4E-A6F4-617251BEC258}" type="pres">
      <dgm:prSet presAssocID="{B4D08991-A6EF-5742-88B2-4BEE41C83FB4}" presName="ChildText" presStyleLbl="revTx" presStyleIdx="0" presStyleCnt="3" custScaleX="154360" custLinFactNeighborX="39687" custLinFactNeighborY="-445">
        <dgm:presLayoutVars>
          <dgm:chMax val="0"/>
          <dgm:chPref val="0"/>
          <dgm:bulletEnabled val="1"/>
        </dgm:presLayoutVars>
      </dgm:prSet>
      <dgm:spPr/>
      <dgm:t>
        <a:bodyPr/>
        <a:lstStyle/>
        <a:p>
          <a:endParaRPr lang="en-US"/>
        </a:p>
      </dgm:t>
    </dgm:pt>
    <dgm:pt modelId="{315A42D7-A06A-7E4E-8279-2B2BB244DFAE}" type="pres">
      <dgm:prSet presAssocID="{DEC1CB91-466B-6A46-BD34-2B2837A5E321}" presName="sibTrans" presStyleCnt="0"/>
      <dgm:spPr/>
    </dgm:pt>
    <dgm:pt modelId="{AA202261-42B0-494A-8B71-47C2E500192B}" type="pres">
      <dgm:prSet presAssocID="{0DB0FDBF-DFD5-1E43-9713-D08040B0C6E3}" presName="composite" presStyleCnt="0"/>
      <dgm:spPr/>
    </dgm:pt>
    <dgm:pt modelId="{7903DBB6-799E-4048-A0FD-102AE0A398E2}" type="pres">
      <dgm:prSet presAssocID="{0DB0FDBF-DFD5-1E43-9713-D08040B0C6E3}" presName="bentUpArrow1" presStyleLbl="alignImgPlace1" presStyleIdx="1" presStyleCnt="2"/>
      <dgm:spPr/>
    </dgm:pt>
    <dgm:pt modelId="{82647AE3-5137-F94F-861B-2ABD7117BAFB}" type="pres">
      <dgm:prSet presAssocID="{0DB0FDBF-DFD5-1E43-9713-D08040B0C6E3}" presName="ParentText" presStyleLbl="node1" presStyleIdx="1" presStyleCnt="3">
        <dgm:presLayoutVars>
          <dgm:chMax val="1"/>
          <dgm:chPref val="1"/>
          <dgm:bulletEnabled val="1"/>
        </dgm:presLayoutVars>
      </dgm:prSet>
      <dgm:spPr/>
      <dgm:t>
        <a:bodyPr/>
        <a:lstStyle/>
        <a:p>
          <a:endParaRPr lang="en-US"/>
        </a:p>
      </dgm:t>
    </dgm:pt>
    <dgm:pt modelId="{C0512336-298E-474B-A620-23A7664096CF}" type="pres">
      <dgm:prSet presAssocID="{0DB0FDBF-DFD5-1E43-9713-D08040B0C6E3}" presName="ChildText" presStyleLbl="revTx" presStyleIdx="1" presStyleCnt="3" custScaleX="181806" custLinFactNeighborX="64729" custLinFactNeighborY="4240">
        <dgm:presLayoutVars>
          <dgm:chMax val="0"/>
          <dgm:chPref val="0"/>
          <dgm:bulletEnabled val="1"/>
        </dgm:presLayoutVars>
      </dgm:prSet>
      <dgm:spPr/>
      <dgm:t>
        <a:bodyPr/>
        <a:lstStyle/>
        <a:p>
          <a:endParaRPr lang="en-US"/>
        </a:p>
      </dgm:t>
    </dgm:pt>
    <dgm:pt modelId="{1F88A619-F3E7-624B-9B23-AB11741ED059}" type="pres">
      <dgm:prSet presAssocID="{F1F9C411-FB63-6446-9F7A-F264C22C3C94}" presName="sibTrans" presStyleCnt="0"/>
      <dgm:spPr/>
    </dgm:pt>
    <dgm:pt modelId="{12B1F832-3C6A-B748-85C9-D287C4B1E869}" type="pres">
      <dgm:prSet presAssocID="{3AA1B6D2-F21C-EA45-8596-6A5CA0478642}" presName="composite" presStyleCnt="0"/>
      <dgm:spPr/>
    </dgm:pt>
    <dgm:pt modelId="{5EC779E4-4010-6645-A92F-8D931F07E8BC}" type="pres">
      <dgm:prSet presAssocID="{3AA1B6D2-F21C-EA45-8596-6A5CA0478642}" presName="ParentText" presStyleLbl="node1" presStyleIdx="2" presStyleCnt="3">
        <dgm:presLayoutVars>
          <dgm:chMax val="1"/>
          <dgm:chPref val="1"/>
          <dgm:bulletEnabled val="1"/>
        </dgm:presLayoutVars>
      </dgm:prSet>
      <dgm:spPr/>
      <dgm:t>
        <a:bodyPr/>
        <a:lstStyle/>
        <a:p>
          <a:endParaRPr lang="en-US"/>
        </a:p>
      </dgm:t>
    </dgm:pt>
    <dgm:pt modelId="{7D29962B-3153-A44C-B31D-75ECD01E1FE0}" type="pres">
      <dgm:prSet presAssocID="{3AA1B6D2-F21C-EA45-8596-6A5CA0478642}" presName="FinalChildText" presStyleLbl="revTx" presStyleIdx="2" presStyleCnt="3">
        <dgm:presLayoutVars>
          <dgm:chMax val="0"/>
          <dgm:chPref val="0"/>
          <dgm:bulletEnabled val="1"/>
        </dgm:presLayoutVars>
      </dgm:prSet>
      <dgm:spPr/>
      <dgm:t>
        <a:bodyPr/>
        <a:lstStyle/>
        <a:p>
          <a:endParaRPr lang="en-US"/>
        </a:p>
      </dgm:t>
    </dgm:pt>
  </dgm:ptLst>
  <dgm:cxnLst>
    <dgm:cxn modelId="{53F8E4D6-605A-41F4-861A-6ED5CD1F71D4}" type="presOf" srcId="{41F6B0E8-0B0E-1E43-9AE1-31A309919B67}" destId="{F874F2EA-FC24-ED4F-AE24-2F71B5ADBB99}" srcOrd="0" destOrd="0" presId="urn:microsoft.com/office/officeart/2005/8/layout/StepDownProcess"/>
    <dgm:cxn modelId="{0F7CCF53-11BB-452B-9DFB-B6DCDD7A8AB3}" type="presOf" srcId="{BF511F23-46B9-EC4F-8590-5AA961AFFC8F}" destId="{C0512336-298E-474B-A620-23A7664096CF}" srcOrd="0" destOrd="0" presId="urn:microsoft.com/office/officeart/2005/8/layout/StepDownProcess"/>
    <dgm:cxn modelId="{B40BDFB3-4F2D-4ECE-9119-931AA8851CC3}" type="presOf" srcId="{3AA1B6D2-F21C-EA45-8596-6A5CA0478642}" destId="{5EC779E4-4010-6645-A92F-8D931F07E8BC}" srcOrd="0" destOrd="0" presId="urn:microsoft.com/office/officeart/2005/8/layout/StepDownProcess"/>
    <dgm:cxn modelId="{D815DB21-97CB-9A4E-918C-36B692DA08EE}" srcId="{0DB0FDBF-DFD5-1E43-9713-D08040B0C6E3}" destId="{BF511F23-46B9-EC4F-8590-5AA961AFFC8F}" srcOrd="0" destOrd="0" parTransId="{A536B14F-DEAA-424D-8FEB-61A6E752DD38}" sibTransId="{F19FBED7-1E3F-7242-A307-BD68201C2D09}"/>
    <dgm:cxn modelId="{889C4465-4A67-491B-9D78-C1B24712AFDB}" type="presOf" srcId="{0DB0FDBF-DFD5-1E43-9713-D08040B0C6E3}" destId="{82647AE3-5137-F94F-861B-2ABD7117BAFB}" srcOrd="0" destOrd="0" presId="urn:microsoft.com/office/officeart/2005/8/layout/StepDownProcess"/>
    <dgm:cxn modelId="{D0B5E2A3-E854-4D41-AEE2-EFBF50464CAF}" srcId="{41F6B0E8-0B0E-1E43-9AE1-31A309919B67}" destId="{0DB0FDBF-DFD5-1E43-9713-D08040B0C6E3}" srcOrd="1" destOrd="0" parTransId="{B15CB40E-BBAF-0F44-AD9D-2EDEFC8A4080}" sibTransId="{F1F9C411-FB63-6446-9F7A-F264C22C3C94}"/>
    <dgm:cxn modelId="{D021DB64-404B-49A0-B397-5B1A0606B9A7}" type="presOf" srcId="{B4D08991-A6EF-5742-88B2-4BEE41C83FB4}" destId="{1B2B62A5-E08C-284B-BE4E-9A0A4C3C16B2}" srcOrd="0" destOrd="0" presId="urn:microsoft.com/office/officeart/2005/8/layout/StepDownProcess"/>
    <dgm:cxn modelId="{2F0B4D50-A674-9042-A2EA-776D63A48F3F}" srcId="{41F6B0E8-0B0E-1E43-9AE1-31A309919B67}" destId="{B4D08991-A6EF-5742-88B2-4BEE41C83FB4}" srcOrd="0" destOrd="0" parTransId="{A2AE32C3-629F-5845-9B0B-2AD523658F39}" sibTransId="{DEC1CB91-466B-6A46-BD34-2B2837A5E321}"/>
    <dgm:cxn modelId="{555DF1D9-C4A2-3143-936E-BF6AC7838B1A}" srcId="{3AA1B6D2-F21C-EA45-8596-6A5CA0478642}" destId="{949D47DC-947E-2748-AEE2-1561EF116BB6}" srcOrd="0" destOrd="0" parTransId="{8F469079-E3E1-D746-887C-E284E8EFF105}" sibTransId="{8C9CEFEC-266E-DF45-AB82-FC1796E007DC}"/>
    <dgm:cxn modelId="{82278D23-DCAE-4C9D-B3B7-F73FDFF98740}" type="presOf" srcId="{949D47DC-947E-2748-AEE2-1561EF116BB6}" destId="{7D29962B-3153-A44C-B31D-75ECD01E1FE0}" srcOrd="0" destOrd="0" presId="urn:microsoft.com/office/officeart/2005/8/layout/StepDownProcess"/>
    <dgm:cxn modelId="{E68D33FC-A325-4AAE-85C0-5F94115ED425}" type="presOf" srcId="{CD05D5D6-ADAB-834D-B3F5-F787A50FE028}" destId="{E2713054-1F05-6D4E-A6F4-617251BEC258}" srcOrd="0" destOrd="0" presId="urn:microsoft.com/office/officeart/2005/8/layout/StepDownProcess"/>
    <dgm:cxn modelId="{DD038321-541C-DC49-AE7B-C6D06C629ADA}" srcId="{41F6B0E8-0B0E-1E43-9AE1-31A309919B67}" destId="{3AA1B6D2-F21C-EA45-8596-6A5CA0478642}" srcOrd="2" destOrd="0" parTransId="{4B173A4B-21AD-5D4B-85B7-0BE9EAD6B7BA}" sibTransId="{204FCDAA-45E9-DD41-A6AD-94AE9A3F09B3}"/>
    <dgm:cxn modelId="{2ECE1030-486C-AE4D-8C96-83E0098BA2C2}" srcId="{B4D08991-A6EF-5742-88B2-4BEE41C83FB4}" destId="{CD05D5D6-ADAB-834D-B3F5-F787A50FE028}" srcOrd="0" destOrd="0" parTransId="{508FEB22-659E-9A48-8F00-D6CEC4E6E722}" sibTransId="{7E1F8796-4A6D-0647-AF13-3E8D16950162}"/>
    <dgm:cxn modelId="{C61442CD-B3D6-425A-95CA-3A9ACFC34CB7}" type="presParOf" srcId="{F874F2EA-FC24-ED4F-AE24-2F71B5ADBB99}" destId="{51BF8C61-0BE6-1446-97B3-D3F22B6AE0CA}" srcOrd="0" destOrd="0" presId="urn:microsoft.com/office/officeart/2005/8/layout/StepDownProcess"/>
    <dgm:cxn modelId="{4B331C9D-41E2-49AF-93AB-98D2915AE98A}" type="presParOf" srcId="{51BF8C61-0BE6-1446-97B3-D3F22B6AE0CA}" destId="{163BFA49-474C-1148-8D2C-99EB6C7C1178}" srcOrd="0" destOrd="0" presId="urn:microsoft.com/office/officeart/2005/8/layout/StepDownProcess"/>
    <dgm:cxn modelId="{B50D5D58-99C6-4A98-944E-D5B61A6986E1}" type="presParOf" srcId="{51BF8C61-0BE6-1446-97B3-D3F22B6AE0CA}" destId="{1B2B62A5-E08C-284B-BE4E-9A0A4C3C16B2}" srcOrd="1" destOrd="0" presId="urn:microsoft.com/office/officeart/2005/8/layout/StepDownProcess"/>
    <dgm:cxn modelId="{F61FF1E1-2C4B-48BD-8648-14A8D1CEC281}" type="presParOf" srcId="{51BF8C61-0BE6-1446-97B3-D3F22B6AE0CA}" destId="{E2713054-1F05-6D4E-A6F4-617251BEC258}" srcOrd="2" destOrd="0" presId="urn:microsoft.com/office/officeart/2005/8/layout/StepDownProcess"/>
    <dgm:cxn modelId="{04B988E4-DD67-48C4-8352-559C9701C1D8}" type="presParOf" srcId="{F874F2EA-FC24-ED4F-AE24-2F71B5ADBB99}" destId="{315A42D7-A06A-7E4E-8279-2B2BB244DFAE}" srcOrd="1" destOrd="0" presId="urn:microsoft.com/office/officeart/2005/8/layout/StepDownProcess"/>
    <dgm:cxn modelId="{B15DE64E-C63A-4E3B-A0D7-7C22B5A20721}" type="presParOf" srcId="{F874F2EA-FC24-ED4F-AE24-2F71B5ADBB99}" destId="{AA202261-42B0-494A-8B71-47C2E500192B}" srcOrd="2" destOrd="0" presId="urn:microsoft.com/office/officeart/2005/8/layout/StepDownProcess"/>
    <dgm:cxn modelId="{E4F00BA8-F49D-4B2D-A768-F6846A491A03}" type="presParOf" srcId="{AA202261-42B0-494A-8B71-47C2E500192B}" destId="{7903DBB6-799E-4048-A0FD-102AE0A398E2}" srcOrd="0" destOrd="0" presId="urn:microsoft.com/office/officeart/2005/8/layout/StepDownProcess"/>
    <dgm:cxn modelId="{D7FB84D0-8FAC-466D-9011-E07CCE9B0E49}" type="presParOf" srcId="{AA202261-42B0-494A-8B71-47C2E500192B}" destId="{82647AE3-5137-F94F-861B-2ABD7117BAFB}" srcOrd="1" destOrd="0" presId="urn:microsoft.com/office/officeart/2005/8/layout/StepDownProcess"/>
    <dgm:cxn modelId="{7EF38951-5C8A-4A89-AD8C-4545A3E55E4C}" type="presParOf" srcId="{AA202261-42B0-494A-8B71-47C2E500192B}" destId="{C0512336-298E-474B-A620-23A7664096CF}" srcOrd="2" destOrd="0" presId="urn:microsoft.com/office/officeart/2005/8/layout/StepDownProcess"/>
    <dgm:cxn modelId="{AC3C6DA2-A8D4-4222-8925-AB43D02A7D56}" type="presParOf" srcId="{F874F2EA-FC24-ED4F-AE24-2F71B5ADBB99}" destId="{1F88A619-F3E7-624B-9B23-AB11741ED059}" srcOrd="3" destOrd="0" presId="urn:microsoft.com/office/officeart/2005/8/layout/StepDownProcess"/>
    <dgm:cxn modelId="{F240F284-FCEE-4A15-BDAA-E531D581B587}" type="presParOf" srcId="{F874F2EA-FC24-ED4F-AE24-2F71B5ADBB99}" destId="{12B1F832-3C6A-B748-85C9-D287C4B1E869}" srcOrd="4" destOrd="0" presId="urn:microsoft.com/office/officeart/2005/8/layout/StepDownProcess"/>
    <dgm:cxn modelId="{DAB2C07F-53EA-4C3A-A5E9-62257181D178}" type="presParOf" srcId="{12B1F832-3C6A-B748-85C9-D287C4B1E869}" destId="{5EC779E4-4010-6645-A92F-8D931F07E8BC}" srcOrd="0" destOrd="0" presId="urn:microsoft.com/office/officeart/2005/8/layout/StepDownProcess"/>
    <dgm:cxn modelId="{26B56DDC-E5F9-4444-92EF-4A16AB4732B7}" type="presParOf" srcId="{12B1F832-3C6A-B748-85C9-D287C4B1E869}" destId="{7D29962B-3153-A44C-B31D-75ECD01E1FE0}"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F6B0E8-0B0E-1E43-9AE1-31A309919B67}" type="doc">
      <dgm:prSet loTypeId="urn:microsoft.com/office/officeart/2005/8/layout/StepDownProcess" loCatId="" qsTypeId="urn:microsoft.com/office/officeart/2005/8/quickstyle/simple4" qsCatId="simple" csTypeId="urn:microsoft.com/office/officeart/2005/8/colors/accent1_2" csCatId="accent1" phldr="1"/>
      <dgm:spPr/>
      <dgm:t>
        <a:bodyPr/>
        <a:lstStyle/>
        <a:p>
          <a:endParaRPr lang="en-US"/>
        </a:p>
      </dgm:t>
    </dgm:pt>
    <dgm:pt modelId="{B4D08991-A6EF-5742-88B2-4BEE41C83FB4}">
      <dgm:prSet phldrT="[Text]"/>
      <dgm:spPr/>
      <dgm:t>
        <a:bodyPr/>
        <a:lstStyle/>
        <a:p>
          <a:r>
            <a:rPr lang="en-US" dirty="0" smtClean="0"/>
            <a:t>Learn the building blocks</a:t>
          </a:r>
          <a:endParaRPr lang="en-US" dirty="0"/>
        </a:p>
      </dgm:t>
    </dgm:pt>
    <dgm:pt modelId="{A2AE32C3-629F-5845-9B0B-2AD523658F39}" type="parTrans" cxnId="{2F0B4D50-A674-9042-A2EA-776D63A48F3F}">
      <dgm:prSet/>
      <dgm:spPr/>
      <dgm:t>
        <a:bodyPr/>
        <a:lstStyle/>
        <a:p>
          <a:endParaRPr lang="en-US"/>
        </a:p>
      </dgm:t>
    </dgm:pt>
    <dgm:pt modelId="{DEC1CB91-466B-6A46-BD34-2B2837A5E321}" type="sibTrans" cxnId="{2F0B4D50-A674-9042-A2EA-776D63A48F3F}">
      <dgm:prSet/>
      <dgm:spPr/>
      <dgm:t>
        <a:bodyPr/>
        <a:lstStyle/>
        <a:p>
          <a:endParaRPr lang="en-US"/>
        </a:p>
      </dgm:t>
    </dgm:pt>
    <dgm:pt modelId="{CD05D5D6-ADAB-834D-B3F5-F787A50FE028}">
      <dgm:prSet phldrT="[Text]"/>
      <dgm:spPr/>
      <dgm:t>
        <a:bodyPr/>
        <a:lstStyle/>
        <a:p>
          <a:r>
            <a:rPr lang="en-US" dirty="0" smtClean="0"/>
            <a:t>Learn and Understand key Concepts</a:t>
          </a:r>
          <a:endParaRPr lang="en-US" dirty="0"/>
        </a:p>
      </dgm:t>
    </dgm:pt>
    <dgm:pt modelId="{508FEB22-659E-9A48-8F00-D6CEC4E6E722}" type="parTrans" cxnId="{2ECE1030-486C-AE4D-8C96-83E0098BA2C2}">
      <dgm:prSet/>
      <dgm:spPr/>
      <dgm:t>
        <a:bodyPr/>
        <a:lstStyle/>
        <a:p>
          <a:endParaRPr lang="en-US"/>
        </a:p>
      </dgm:t>
    </dgm:pt>
    <dgm:pt modelId="{7E1F8796-4A6D-0647-AF13-3E8D16950162}" type="sibTrans" cxnId="{2ECE1030-486C-AE4D-8C96-83E0098BA2C2}">
      <dgm:prSet/>
      <dgm:spPr/>
      <dgm:t>
        <a:bodyPr/>
        <a:lstStyle/>
        <a:p>
          <a:endParaRPr lang="en-US"/>
        </a:p>
      </dgm:t>
    </dgm:pt>
    <dgm:pt modelId="{0DB0FDBF-DFD5-1E43-9713-D08040B0C6E3}">
      <dgm:prSet phldrT="[Text]"/>
      <dgm:spPr/>
      <dgm:t>
        <a:bodyPr/>
        <a:lstStyle/>
        <a:p>
          <a:r>
            <a:rPr lang="en-US" dirty="0" smtClean="0"/>
            <a:t>Assess the ingredients and cooking conditions</a:t>
          </a:r>
          <a:endParaRPr lang="en-US" dirty="0"/>
        </a:p>
      </dgm:t>
    </dgm:pt>
    <dgm:pt modelId="{B15CB40E-BBAF-0F44-AD9D-2EDEFC8A4080}" type="parTrans" cxnId="{D0B5E2A3-E854-4D41-AEE2-EFBF50464CAF}">
      <dgm:prSet/>
      <dgm:spPr/>
      <dgm:t>
        <a:bodyPr/>
        <a:lstStyle/>
        <a:p>
          <a:endParaRPr lang="en-US"/>
        </a:p>
      </dgm:t>
    </dgm:pt>
    <dgm:pt modelId="{F1F9C411-FB63-6446-9F7A-F264C22C3C94}" type="sibTrans" cxnId="{D0B5E2A3-E854-4D41-AEE2-EFBF50464CAF}">
      <dgm:prSet/>
      <dgm:spPr/>
      <dgm:t>
        <a:bodyPr/>
        <a:lstStyle/>
        <a:p>
          <a:endParaRPr lang="en-US"/>
        </a:p>
      </dgm:t>
    </dgm:pt>
    <dgm:pt modelId="{BF511F23-46B9-EC4F-8590-5AA961AFFC8F}">
      <dgm:prSet phldrT="[Text]"/>
      <dgm:spPr/>
      <dgm:t>
        <a:bodyPr/>
        <a:lstStyle/>
        <a:p>
          <a:r>
            <a:rPr lang="en-US" dirty="0" smtClean="0"/>
            <a:t>Contextual Understanding</a:t>
          </a:r>
          <a:endParaRPr lang="en-US" dirty="0"/>
        </a:p>
      </dgm:t>
    </dgm:pt>
    <dgm:pt modelId="{A536B14F-DEAA-424D-8FEB-61A6E752DD38}" type="parTrans" cxnId="{D815DB21-97CB-9A4E-918C-36B692DA08EE}">
      <dgm:prSet/>
      <dgm:spPr/>
      <dgm:t>
        <a:bodyPr/>
        <a:lstStyle/>
        <a:p>
          <a:endParaRPr lang="en-US"/>
        </a:p>
      </dgm:t>
    </dgm:pt>
    <dgm:pt modelId="{F19FBED7-1E3F-7242-A307-BD68201C2D09}" type="sibTrans" cxnId="{D815DB21-97CB-9A4E-918C-36B692DA08EE}">
      <dgm:prSet/>
      <dgm:spPr/>
      <dgm:t>
        <a:bodyPr/>
        <a:lstStyle/>
        <a:p>
          <a:endParaRPr lang="en-US"/>
        </a:p>
      </dgm:t>
    </dgm:pt>
    <dgm:pt modelId="{3AA1B6D2-F21C-EA45-8596-6A5CA0478642}">
      <dgm:prSet phldrT="[Text]"/>
      <dgm:spPr/>
      <dgm:t>
        <a:bodyPr/>
        <a:lstStyle/>
        <a:p>
          <a:r>
            <a:rPr lang="en-US" dirty="0" smtClean="0"/>
            <a:t>Prepare the meal </a:t>
          </a:r>
          <a:endParaRPr lang="en-US" dirty="0"/>
        </a:p>
      </dgm:t>
    </dgm:pt>
    <dgm:pt modelId="{4B173A4B-21AD-5D4B-85B7-0BE9EAD6B7BA}" type="parTrans" cxnId="{DD038321-541C-DC49-AE7B-C6D06C629ADA}">
      <dgm:prSet/>
      <dgm:spPr/>
      <dgm:t>
        <a:bodyPr/>
        <a:lstStyle/>
        <a:p>
          <a:endParaRPr lang="en-US"/>
        </a:p>
      </dgm:t>
    </dgm:pt>
    <dgm:pt modelId="{204FCDAA-45E9-DD41-A6AD-94AE9A3F09B3}" type="sibTrans" cxnId="{DD038321-541C-DC49-AE7B-C6D06C629ADA}">
      <dgm:prSet/>
      <dgm:spPr/>
      <dgm:t>
        <a:bodyPr/>
        <a:lstStyle/>
        <a:p>
          <a:endParaRPr lang="en-US"/>
        </a:p>
      </dgm:t>
    </dgm:pt>
    <dgm:pt modelId="{949D47DC-947E-2748-AEE2-1561EF116BB6}">
      <dgm:prSet phldrT="[Text]"/>
      <dgm:spPr/>
      <dgm:t>
        <a:bodyPr/>
        <a:lstStyle/>
        <a:p>
          <a:r>
            <a:rPr lang="en-US" dirty="0" smtClean="0"/>
            <a:t>Fluent Retrieval</a:t>
          </a:r>
          <a:endParaRPr lang="en-US" dirty="0"/>
        </a:p>
      </dgm:t>
    </dgm:pt>
    <dgm:pt modelId="{8F469079-E3E1-D746-887C-E284E8EFF105}" type="parTrans" cxnId="{555DF1D9-C4A2-3143-936E-BF6AC7838B1A}">
      <dgm:prSet/>
      <dgm:spPr/>
      <dgm:t>
        <a:bodyPr/>
        <a:lstStyle/>
        <a:p>
          <a:endParaRPr lang="en-US"/>
        </a:p>
      </dgm:t>
    </dgm:pt>
    <dgm:pt modelId="{8C9CEFEC-266E-DF45-AB82-FC1796E007DC}" type="sibTrans" cxnId="{555DF1D9-C4A2-3143-936E-BF6AC7838B1A}">
      <dgm:prSet/>
      <dgm:spPr/>
      <dgm:t>
        <a:bodyPr/>
        <a:lstStyle/>
        <a:p>
          <a:endParaRPr lang="en-US"/>
        </a:p>
      </dgm:t>
    </dgm:pt>
    <dgm:pt modelId="{F874F2EA-FC24-ED4F-AE24-2F71B5ADBB99}" type="pres">
      <dgm:prSet presAssocID="{41F6B0E8-0B0E-1E43-9AE1-31A309919B67}" presName="rootnode" presStyleCnt="0">
        <dgm:presLayoutVars>
          <dgm:chMax/>
          <dgm:chPref/>
          <dgm:dir/>
          <dgm:animLvl val="lvl"/>
        </dgm:presLayoutVars>
      </dgm:prSet>
      <dgm:spPr/>
      <dgm:t>
        <a:bodyPr/>
        <a:lstStyle/>
        <a:p>
          <a:endParaRPr lang="en-US"/>
        </a:p>
      </dgm:t>
    </dgm:pt>
    <dgm:pt modelId="{51BF8C61-0BE6-1446-97B3-D3F22B6AE0CA}" type="pres">
      <dgm:prSet presAssocID="{B4D08991-A6EF-5742-88B2-4BEE41C83FB4}" presName="composite" presStyleCnt="0"/>
      <dgm:spPr/>
    </dgm:pt>
    <dgm:pt modelId="{163BFA49-474C-1148-8D2C-99EB6C7C1178}" type="pres">
      <dgm:prSet presAssocID="{B4D08991-A6EF-5742-88B2-4BEE41C83FB4}" presName="bentUpArrow1" presStyleLbl="alignImgPlace1" presStyleIdx="0" presStyleCnt="2"/>
      <dgm:spPr/>
    </dgm:pt>
    <dgm:pt modelId="{1B2B62A5-E08C-284B-BE4E-9A0A4C3C16B2}" type="pres">
      <dgm:prSet presAssocID="{B4D08991-A6EF-5742-88B2-4BEE41C83FB4}" presName="ParentText" presStyleLbl="node1" presStyleIdx="0" presStyleCnt="3">
        <dgm:presLayoutVars>
          <dgm:chMax val="1"/>
          <dgm:chPref val="1"/>
          <dgm:bulletEnabled val="1"/>
        </dgm:presLayoutVars>
      </dgm:prSet>
      <dgm:spPr/>
      <dgm:t>
        <a:bodyPr/>
        <a:lstStyle/>
        <a:p>
          <a:endParaRPr lang="en-US"/>
        </a:p>
      </dgm:t>
    </dgm:pt>
    <dgm:pt modelId="{E2713054-1F05-6D4E-A6F4-617251BEC258}" type="pres">
      <dgm:prSet presAssocID="{B4D08991-A6EF-5742-88B2-4BEE41C83FB4}" presName="ChildText" presStyleLbl="revTx" presStyleIdx="0" presStyleCnt="3" custScaleX="154360" custLinFactNeighborX="39687" custLinFactNeighborY="-445">
        <dgm:presLayoutVars>
          <dgm:chMax val="0"/>
          <dgm:chPref val="0"/>
          <dgm:bulletEnabled val="1"/>
        </dgm:presLayoutVars>
      </dgm:prSet>
      <dgm:spPr/>
      <dgm:t>
        <a:bodyPr/>
        <a:lstStyle/>
        <a:p>
          <a:endParaRPr lang="en-US"/>
        </a:p>
      </dgm:t>
    </dgm:pt>
    <dgm:pt modelId="{315A42D7-A06A-7E4E-8279-2B2BB244DFAE}" type="pres">
      <dgm:prSet presAssocID="{DEC1CB91-466B-6A46-BD34-2B2837A5E321}" presName="sibTrans" presStyleCnt="0"/>
      <dgm:spPr/>
    </dgm:pt>
    <dgm:pt modelId="{AA202261-42B0-494A-8B71-47C2E500192B}" type="pres">
      <dgm:prSet presAssocID="{0DB0FDBF-DFD5-1E43-9713-D08040B0C6E3}" presName="composite" presStyleCnt="0"/>
      <dgm:spPr/>
    </dgm:pt>
    <dgm:pt modelId="{7903DBB6-799E-4048-A0FD-102AE0A398E2}" type="pres">
      <dgm:prSet presAssocID="{0DB0FDBF-DFD5-1E43-9713-D08040B0C6E3}" presName="bentUpArrow1" presStyleLbl="alignImgPlace1" presStyleIdx="1" presStyleCnt="2"/>
      <dgm:spPr/>
    </dgm:pt>
    <dgm:pt modelId="{82647AE3-5137-F94F-861B-2ABD7117BAFB}" type="pres">
      <dgm:prSet presAssocID="{0DB0FDBF-DFD5-1E43-9713-D08040B0C6E3}" presName="ParentText" presStyleLbl="node1" presStyleIdx="1" presStyleCnt="3">
        <dgm:presLayoutVars>
          <dgm:chMax val="1"/>
          <dgm:chPref val="1"/>
          <dgm:bulletEnabled val="1"/>
        </dgm:presLayoutVars>
      </dgm:prSet>
      <dgm:spPr/>
      <dgm:t>
        <a:bodyPr/>
        <a:lstStyle/>
        <a:p>
          <a:endParaRPr lang="en-US"/>
        </a:p>
      </dgm:t>
    </dgm:pt>
    <dgm:pt modelId="{C0512336-298E-474B-A620-23A7664096CF}" type="pres">
      <dgm:prSet presAssocID="{0DB0FDBF-DFD5-1E43-9713-D08040B0C6E3}" presName="ChildText" presStyleLbl="revTx" presStyleIdx="1" presStyleCnt="3" custScaleX="181806" custLinFactNeighborX="64729" custLinFactNeighborY="4240">
        <dgm:presLayoutVars>
          <dgm:chMax val="0"/>
          <dgm:chPref val="0"/>
          <dgm:bulletEnabled val="1"/>
        </dgm:presLayoutVars>
      </dgm:prSet>
      <dgm:spPr/>
      <dgm:t>
        <a:bodyPr/>
        <a:lstStyle/>
        <a:p>
          <a:endParaRPr lang="en-US"/>
        </a:p>
      </dgm:t>
    </dgm:pt>
    <dgm:pt modelId="{1F88A619-F3E7-624B-9B23-AB11741ED059}" type="pres">
      <dgm:prSet presAssocID="{F1F9C411-FB63-6446-9F7A-F264C22C3C94}" presName="sibTrans" presStyleCnt="0"/>
      <dgm:spPr/>
    </dgm:pt>
    <dgm:pt modelId="{12B1F832-3C6A-B748-85C9-D287C4B1E869}" type="pres">
      <dgm:prSet presAssocID="{3AA1B6D2-F21C-EA45-8596-6A5CA0478642}" presName="composite" presStyleCnt="0"/>
      <dgm:spPr/>
    </dgm:pt>
    <dgm:pt modelId="{5EC779E4-4010-6645-A92F-8D931F07E8BC}" type="pres">
      <dgm:prSet presAssocID="{3AA1B6D2-F21C-EA45-8596-6A5CA0478642}" presName="ParentText" presStyleLbl="node1" presStyleIdx="2" presStyleCnt="3">
        <dgm:presLayoutVars>
          <dgm:chMax val="1"/>
          <dgm:chPref val="1"/>
          <dgm:bulletEnabled val="1"/>
        </dgm:presLayoutVars>
      </dgm:prSet>
      <dgm:spPr/>
      <dgm:t>
        <a:bodyPr/>
        <a:lstStyle/>
        <a:p>
          <a:endParaRPr lang="en-US"/>
        </a:p>
      </dgm:t>
    </dgm:pt>
    <dgm:pt modelId="{7D29962B-3153-A44C-B31D-75ECD01E1FE0}" type="pres">
      <dgm:prSet presAssocID="{3AA1B6D2-F21C-EA45-8596-6A5CA0478642}" presName="FinalChildText" presStyleLbl="revTx" presStyleIdx="2" presStyleCnt="3">
        <dgm:presLayoutVars>
          <dgm:chMax val="0"/>
          <dgm:chPref val="0"/>
          <dgm:bulletEnabled val="1"/>
        </dgm:presLayoutVars>
      </dgm:prSet>
      <dgm:spPr/>
      <dgm:t>
        <a:bodyPr/>
        <a:lstStyle/>
        <a:p>
          <a:endParaRPr lang="en-US"/>
        </a:p>
      </dgm:t>
    </dgm:pt>
  </dgm:ptLst>
  <dgm:cxnLst>
    <dgm:cxn modelId="{CE6A8FBA-077E-4943-A47D-7F1A8DEE893C}" type="presOf" srcId="{949D47DC-947E-2748-AEE2-1561EF116BB6}" destId="{7D29962B-3153-A44C-B31D-75ECD01E1FE0}" srcOrd="0" destOrd="0" presId="urn:microsoft.com/office/officeart/2005/8/layout/StepDownProcess"/>
    <dgm:cxn modelId="{EADF4208-E792-4A61-84DC-1477DABE5E8A}" type="presOf" srcId="{41F6B0E8-0B0E-1E43-9AE1-31A309919B67}" destId="{F874F2EA-FC24-ED4F-AE24-2F71B5ADBB99}" srcOrd="0" destOrd="0" presId="urn:microsoft.com/office/officeart/2005/8/layout/StepDownProcess"/>
    <dgm:cxn modelId="{F3B09ABB-33D9-4466-B364-988170BF7077}" type="presOf" srcId="{B4D08991-A6EF-5742-88B2-4BEE41C83FB4}" destId="{1B2B62A5-E08C-284B-BE4E-9A0A4C3C16B2}" srcOrd="0" destOrd="0" presId="urn:microsoft.com/office/officeart/2005/8/layout/StepDownProcess"/>
    <dgm:cxn modelId="{D815DB21-97CB-9A4E-918C-36B692DA08EE}" srcId="{0DB0FDBF-DFD5-1E43-9713-D08040B0C6E3}" destId="{BF511F23-46B9-EC4F-8590-5AA961AFFC8F}" srcOrd="0" destOrd="0" parTransId="{A536B14F-DEAA-424D-8FEB-61A6E752DD38}" sibTransId="{F19FBED7-1E3F-7242-A307-BD68201C2D09}"/>
    <dgm:cxn modelId="{D0B5E2A3-E854-4D41-AEE2-EFBF50464CAF}" srcId="{41F6B0E8-0B0E-1E43-9AE1-31A309919B67}" destId="{0DB0FDBF-DFD5-1E43-9713-D08040B0C6E3}" srcOrd="1" destOrd="0" parTransId="{B15CB40E-BBAF-0F44-AD9D-2EDEFC8A4080}" sibTransId="{F1F9C411-FB63-6446-9F7A-F264C22C3C94}"/>
    <dgm:cxn modelId="{4CEF46C8-6AD9-4268-849F-7D5C6402DB27}" type="presOf" srcId="{BF511F23-46B9-EC4F-8590-5AA961AFFC8F}" destId="{C0512336-298E-474B-A620-23A7664096CF}" srcOrd="0" destOrd="0" presId="urn:microsoft.com/office/officeart/2005/8/layout/StepDownProcess"/>
    <dgm:cxn modelId="{2F0B4D50-A674-9042-A2EA-776D63A48F3F}" srcId="{41F6B0E8-0B0E-1E43-9AE1-31A309919B67}" destId="{B4D08991-A6EF-5742-88B2-4BEE41C83FB4}" srcOrd="0" destOrd="0" parTransId="{A2AE32C3-629F-5845-9B0B-2AD523658F39}" sibTransId="{DEC1CB91-466B-6A46-BD34-2B2837A5E321}"/>
    <dgm:cxn modelId="{9DE8BD2C-6BB8-4B01-A756-CA8CCFC4D751}" type="presOf" srcId="{0DB0FDBF-DFD5-1E43-9713-D08040B0C6E3}" destId="{82647AE3-5137-F94F-861B-2ABD7117BAFB}" srcOrd="0" destOrd="0" presId="urn:microsoft.com/office/officeart/2005/8/layout/StepDownProcess"/>
    <dgm:cxn modelId="{555DF1D9-C4A2-3143-936E-BF6AC7838B1A}" srcId="{3AA1B6D2-F21C-EA45-8596-6A5CA0478642}" destId="{949D47DC-947E-2748-AEE2-1561EF116BB6}" srcOrd="0" destOrd="0" parTransId="{8F469079-E3E1-D746-887C-E284E8EFF105}" sibTransId="{8C9CEFEC-266E-DF45-AB82-FC1796E007DC}"/>
    <dgm:cxn modelId="{60017E11-1B60-47E7-BF46-040068EAA7E9}" type="presOf" srcId="{3AA1B6D2-F21C-EA45-8596-6A5CA0478642}" destId="{5EC779E4-4010-6645-A92F-8D931F07E8BC}" srcOrd="0" destOrd="0" presId="urn:microsoft.com/office/officeart/2005/8/layout/StepDownProcess"/>
    <dgm:cxn modelId="{3007EB01-51AB-447B-BE43-1FDD5AE53CA0}" type="presOf" srcId="{CD05D5D6-ADAB-834D-B3F5-F787A50FE028}" destId="{E2713054-1F05-6D4E-A6F4-617251BEC258}" srcOrd="0" destOrd="0" presId="urn:microsoft.com/office/officeart/2005/8/layout/StepDownProcess"/>
    <dgm:cxn modelId="{DD038321-541C-DC49-AE7B-C6D06C629ADA}" srcId="{41F6B0E8-0B0E-1E43-9AE1-31A309919B67}" destId="{3AA1B6D2-F21C-EA45-8596-6A5CA0478642}" srcOrd="2" destOrd="0" parTransId="{4B173A4B-21AD-5D4B-85B7-0BE9EAD6B7BA}" sibTransId="{204FCDAA-45E9-DD41-A6AD-94AE9A3F09B3}"/>
    <dgm:cxn modelId="{2ECE1030-486C-AE4D-8C96-83E0098BA2C2}" srcId="{B4D08991-A6EF-5742-88B2-4BEE41C83FB4}" destId="{CD05D5D6-ADAB-834D-B3F5-F787A50FE028}" srcOrd="0" destOrd="0" parTransId="{508FEB22-659E-9A48-8F00-D6CEC4E6E722}" sibTransId="{7E1F8796-4A6D-0647-AF13-3E8D16950162}"/>
    <dgm:cxn modelId="{41D0555A-E689-4FDD-B569-6537FD8A8C4D}" type="presParOf" srcId="{F874F2EA-FC24-ED4F-AE24-2F71B5ADBB99}" destId="{51BF8C61-0BE6-1446-97B3-D3F22B6AE0CA}" srcOrd="0" destOrd="0" presId="urn:microsoft.com/office/officeart/2005/8/layout/StepDownProcess"/>
    <dgm:cxn modelId="{E85E07F4-3B0D-4149-8383-95B9740099F3}" type="presParOf" srcId="{51BF8C61-0BE6-1446-97B3-D3F22B6AE0CA}" destId="{163BFA49-474C-1148-8D2C-99EB6C7C1178}" srcOrd="0" destOrd="0" presId="urn:microsoft.com/office/officeart/2005/8/layout/StepDownProcess"/>
    <dgm:cxn modelId="{202635E5-E532-45D2-847E-D797D065E11D}" type="presParOf" srcId="{51BF8C61-0BE6-1446-97B3-D3F22B6AE0CA}" destId="{1B2B62A5-E08C-284B-BE4E-9A0A4C3C16B2}" srcOrd="1" destOrd="0" presId="urn:microsoft.com/office/officeart/2005/8/layout/StepDownProcess"/>
    <dgm:cxn modelId="{890C04CB-1C38-40A9-B3FC-2FE88130D600}" type="presParOf" srcId="{51BF8C61-0BE6-1446-97B3-D3F22B6AE0CA}" destId="{E2713054-1F05-6D4E-A6F4-617251BEC258}" srcOrd="2" destOrd="0" presId="urn:microsoft.com/office/officeart/2005/8/layout/StepDownProcess"/>
    <dgm:cxn modelId="{39B0ADA5-90BE-413B-8374-27C1038F7FDA}" type="presParOf" srcId="{F874F2EA-FC24-ED4F-AE24-2F71B5ADBB99}" destId="{315A42D7-A06A-7E4E-8279-2B2BB244DFAE}" srcOrd="1" destOrd="0" presId="urn:microsoft.com/office/officeart/2005/8/layout/StepDownProcess"/>
    <dgm:cxn modelId="{FB693FD3-A42E-4C15-BB24-1D53493E1521}" type="presParOf" srcId="{F874F2EA-FC24-ED4F-AE24-2F71B5ADBB99}" destId="{AA202261-42B0-494A-8B71-47C2E500192B}" srcOrd="2" destOrd="0" presId="urn:microsoft.com/office/officeart/2005/8/layout/StepDownProcess"/>
    <dgm:cxn modelId="{3C002DE1-B2A5-40B8-B448-C9C67E2C740A}" type="presParOf" srcId="{AA202261-42B0-494A-8B71-47C2E500192B}" destId="{7903DBB6-799E-4048-A0FD-102AE0A398E2}" srcOrd="0" destOrd="0" presId="urn:microsoft.com/office/officeart/2005/8/layout/StepDownProcess"/>
    <dgm:cxn modelId="{7D5FB431-617D-4A05-B9B5-5DAE2FDFD9E1}" type="presParOf" srcId="{AA202261-42B0-494A-8B71-47C2E500192B}" destId="{82647AE3-5137-F94F-861B-2ABD7117BAFB}" srcOrd="1" destOrd="0" presId="urn:microsoft.com/office/officeart/2005/8/layout/StepDownProcess"/>
    <dgm:cxn modelId="{2D98A079-FBB1-444D-AADD-274928510D91}" type="presParOf" srcId="{AA202261-42B0-494A-8B71-47C2E500192B}" destId="{C0512336-298E-474B-A620-23A7664096CF}" srcOrd="2" destOrd="0" presId="urn:microsoft.com/office/officeart/2005/8/layout/StepDownProcess"/>
    <dgm:cxn modelId="{1971B225-8A0F-442D-A708-220FFA367278}" type="presParOf" srcId="{F874F2EA-FC24-ED4F-AE24-2F71B5ADBB99}" destId="{1F88A619-F3E7-624B-9B23-AB11741ED059}" srcOrd="3" destOrd="0" presId="urn:microsoft.com/office/officeart/2005/8/layout/StepDownProcess"/>
    <dgm:cxn modelId="{6706658B-9A2E-4155-8638-6FA8924B4467}" type="presParOf" srcId="{F874F2EA-FC24-ED4F-AE24-2F71B5ADBB99}" destId="{12B1F832-3C6A-B748-85C9-D287C4B1E869}" srcOrd="4" destOrd="0" presId="urn:microsoft.com/office/officeart/2005/8/layout/StepDownProcess"/>
    <dgm:cxn modelId="{6FF93606-104D-4617-BE59-11C0799E49AB}" type="presParOf" srcId="{12B1F832-3C6A-B748-85C9-D287C4B1E869}" destId="{5EC779E4-4010-6645-A92F-8D931F07E8BC}" srcOrd="0" destOrd="0" presId="urn:microsoft.com/office/officeart/2005/8/layout/StepDownProcess"/>
    <dgm:cxn modelId="{4CE1B1A9-28FA-4489-8306-B0802C5EFEB2}" type="presParOf" srcId="{12B1F832-3C6A-B748-85C9-D287C4B1E869}" destId="{7D29962B-3153-A44C-B31D-75ECD01E1FE0}"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8BCFAB-E2AE-1D4B-85B4-5C7B17693052}" type="doc">
      <dgm:prSet loTypeId="urn:microsoft.com/office/officeart/2005/8/layout/StepDownProcess" loCatId="" qsTypeId="urn:microsoft.com/office/officeart/2005/8/quickstyle/simple4" qsCatId="simple" csTypeId="urn:microsoft.com/office/officeart/2005/8/colors/accent1_2" csCatId="accent1" phldr="1"/>
      <dgm:spPr/>
      <dgm:t>
        <a:bodyPr/>
        <a:lstStyle/>
        <a:p>
          <a:endParaRPr lang="en-US"/>
        </a:p>
      </dgm:t>
    </dgm:pt>
    <dgm:pt modelId="{1193D19A-580C-F448-BA0C-7FEC0129AEE3}">
      <dgm:prSet phldrT="[Text]"/>
      <dgm:spPr/>
      <dgm:t>
        <a:bodyPr/>
        <a:lstStyle/>
        <a:p>
          <a:r>
            <a:rPr lang="en-US" dirty="0" smtClean="0"/>
            <a:t>Audience Analysis</a:t>
          </a:r>
        </a:p>
        <a:p>
          <a:r>
            <a:rPr lang="en-US" dirty="0" smtClean="0"/>
            <a:t>Issue Framing</a:t>
          </a:r>
        </a:p>
        <a:p>
          <a:r>
            <a:rPr lang="en-US" dirty="0" smtClean="0"/>
            <a:t>Message Creation and Analysis</a:t>
          </a:r>
          <a:endParaRPr lang="en-US" dirty="0"/>
        </a:p>
      </dgm:t>
    </dgm:pt>
    <dgm:pt modelId="{DD764366-CBF2-6A42-B5E8-D94FDC805A60}" type="parTrans" cxnId="{A32E5E04-38BE-4543-897B-FB793D3C1E3C}">
      <dgm:prSet/>
      <dgm:spPr/>
      <dgm:t>
        <a:bodyPr/>
        <a:lstStyle/>
        <a:p>
          <a:endParaRPr lang="en-US"/>
        </a:p>
      </dgm:t>
    </dgm:pt>
    <dgm:pt modelId="{6E999338-8093-5F47-81D0-EC7C13DE7E05}" type="sibTrans" cxnId="{A32E5E04-38BE-4543-897B-FB793D3C1E3C}">
      <dgm:prSet/>
      <dgm:spPr/>
      <dgm:t>
        <a:bodyPr/>
        <a:lstStyle/>
        <a:p>
          <a:endParaRPr lang="en-US"/>
        </a:p>
      </dgm:t>
    </dgm:pt>
    <dgm:pt modelId="{403B7C19-0E8A-3848-A274-8936C05E29DA}">
      <dgm:prSet phldrT="[Text]"/>
      <dgm:spPr/>
      <dgm:t>
        <a:bodyPr/>
        <a:lstStyle/>
        <a:p>
          <a:r>
            <a:rPr lang="en-US" dirty="0" smtClean="0"/>
            <a:t>“Tracing the Masters”</a:t>
          </a:r>
        </a:p>
        <a:p>
          <a:r>
            <a:rPr lang="en-US" dirty="0" smtClean="0"/>
            <a:t>“What did they do wrong?</a:t>
          </a:r>
          <a:endParaRPr lang="en-US" dirty="0"/>
        </a:p>
      </dgm:t>
    </dgm:pt>
    <dgm:pt modelId="{3345CA81-C2CC-A94B-A711-62CFF8DFFB59}" type="parTrans" cxnId="{D7E33C11-A6C8-2A44-9A06-EBF1E12F7738}">
      <dgm:prSet/>
      <dgm:spPr/>
      <dgm:t>
        <a:bodyPr/>
        <a:lstStyle/>
        <a:p>
          <a:endParaRPr lang="en-US"/>
        </a:p>
      </dgm:t>
    </dgm:pt>
    <dgm:pt modelId="{ACF588E8-E25F-CD4F-9D1B-01069AF41642}" type="sibTrans" cxnId="{D7E33C11-A6C8-2A44-9A06-EBF1E12F7738}">
      <dgm:prSet/>
      <dgm:spPr/>
      <dgm:t>
        <a:bodyPr/>
        <a:lstStyle/>
        <a:p>
          <a:endParaRPr lang="en-US"/>
        </a:p>
      </dgm:t>
    </dgm:pt>
    <dgm:pt modelId="{2ACD5721-EC50-DD47-9B87-351478D0C3DF}">
      <dgm:prSet phldrT="[Text]"/>
      <dgm:spPr/>
      <dgm:t>
        <a:bodyPr/>
        <a:lstStyle/>
        <a:p>
          <a:r>
            <a:rPr lang="en-US" dirty="0" smtClean="0"/>
            <a:t>“Give me a Dollar”</a:t>
          </a:r>
          <a:endParaRPr lang="en-US" dirty="0"/>
        </a:p>
      </dgm:t>
    </dgm:pt>
    <dgm:pt modelId="{48F2AC53-5F5A-7B47-BF57-4CAACF268F82}" type="parTrans" cxnId="{C6F16348-71CD-CF4A-BB02-63350B92EDD1}">
      <dgm:prSet/>
      <dgm:spPr/>
      <dgm:t>
        <a:bodyPr/>
        <a:lstStyle/>
        <a:p>
          <a:endParaRPr lang="en-US"/>
        </a:p>
      </dgm:t>
    </dgm:pt>
    <dgm:pt modelId="{1642361B-800C-6B46-8B06-DBD6DAEC4F22}" type="sibTrans" cxnId="{C6F16348-71CD-CF4A-BB02-63350B92EDD1}">
      <dgm:prSet/>
      <dgm:spPr/>
      <dgm:t>
        <a:bodyPr/>
        <a:lstStyle/>
        <a:p>
          <a:endParaRPr lang="en-US"/>
        </a:p>
      </dgm:t>
    </dgm:pt>
    <dgm:pt modelId="{D8373B24-1CEF-8448-9FE6-1976DB8BC7D0}" type="pres">
      <dgm:prSet presAssocID="{A08BCFAB-E2AE-1D4B-85B4-5C7B17693052}" presName="rootnode" presStyleCnt="0">
        <dgm:presLayoutVars>
          <dgm:chMax/>
          <dgm:chPref/>
          <dgm:dir/>
          <dgm:animLvl val="lvl"/>
        </dgm:presLayoutVars>
      </dgm:prSet>
      <dgm:spPr/>
      <dgm:t>
        <a:bodyPr/>
        <a:lstStyle/>
        <a:p>
          <a:endParaRPr lang="en-US"/>
        </a:p>
      </dgm:t>
    </dgm:pt>
    <dgm:pt modelId="{D89871CF-3B36-3943-8256-93951E5FA987}" type="pres">
      <dgm:prSet presAssocID="{1193D19A-580C-F448-BA0C-7FEC0129AEE3}" presName="composite" presStyleCnt="0"/>
      <dgm:spPr/>
    </dgm:pt>
    <dgm:pt modelId="{C8974390-A70A-0646-B420-BAD010E4135A}" type="pres">
      <dgm:prSet presAssocID="{1193D19A-580C-F448-BA0C-7FEC0129AEE3}" presName="bentUpArrow1" presStyleLbl="alignImgPlace1" presStyleIdx="0" presStyleCnt="2"/>
      <dgm:spPr/>
    </dgm:pt>
    <dgm:pt modelId="{9397E895-E9B0-2B4E-8D1D-51562763457E}" type="pres">
      <dgm:prSet presAssocID="{1193D19A-580C-F448-BA0C-7FEC0129AEE3}" presName="ParentText" presStyleLbl="node1" presStyleIdx="0" presStyleCnt="3">
        <dgm:presLayoutVars>
          <dgm:chMax val="1"/>
          <dgm:chPref val="1"/>
          <dgm:bulletEnabled val="1"/>
        </dgm:presLayoutVars>
      </dgm:prSet>
      <dgm:spPr/>
      <dgm:t>
        <a:bodyPr/>
        <a:lstStyle/>
        <a:p>
          <a:endParaRPr lang="en-US"/>
        </a:p>
      </dgm:t>
    </dgm:pt>
    <dgm:pt modelId="{9FCA5ABC-3546-F743-A2C1-BC3707E13DAB}" type="pres">
      <dgm:prSet presAssocID="{1193D19A-580C-F448-BA0C-7FEC0129AEE3}" presName="ChildText" presStyleLbl="revTx" presStyleIdx="0" presStyleCnt="2" custScaleX="198012" custLinFactNeighborX="57999" custLinFactNeighborY="-445">
        <dgm:presLayoutVars>
          <dgm:chMax val="0"/>
          <dgm:chPref val="0"/>
          <dgm:bulletEnabled val="1"/>
        </dgm:presLayoutVars>
      </dgm:prSet>
      <dgm:spPr/>
      <dgm:t>
        <a:bodyPr/>
        <a:lstStyle/>
        <a:p>
          <a:endParaRPr lang="en-US"/>
        </a:p>
      </dgm:t>
    </dgm:pt>
    <dgm:pt modelId="{96CD8A2E-94F5-384E-B99C-13E664FB5483}" type="pres">
      <dgm:prSet presAssocID="{6E999338-8093-5F47-81D0-EC7C13DE7E05}" presName="sibTrans" presStyleCnt="0"/>
      <dgm:spPr/>
    </dgm:pt>
    <dgm:pt modelId="{3FFD359A-DCDD-7943-BD24-CF67945A02DA}" type="pres">
      <dgm:prSet presAssocID="{403B7C19-0E8A-3848-A274-8936C05E29DA}" presName="composite" presStyleCnt="0"/>
      <dgm:spPr/>
    </dgm:pt>
    <dgm:pt modelId="{C9235A01-2CD1-2D49-B633-1FB4603939A5}" type="pres">
      <dgm:prSet presAssocID="{403B7C19-0E8A-3848-A274-8936C05E29DA}" presName="bentUpArrow1" presStyleLbl="alignImgPlace1" presStyleIdx="1" presStyleCnt="2"/>
      <dgm:spPr/>
    </dgm:pt>
    <dgm:pt modelId="{A069FFCB-A844-8043-8542-13CFFA71A4F4}" type="pres">
      <dgm:prSet presAssocID="{403B7C19-0E8A-3848-A274-8936C05E29DA}" presName="ParentText" presStyleLbl="node1" presStyleIdx="1" presStyleCnt="3">
        <dgm:presLayoutVars>
          <dgm:chMax val="1"/>
          <dgm:chPref val="1"/>
          <dgm:bulletEnabled val="1"/>
        </dgm:presLayoutVars>
      </dgm:prSet>
      <dgm:spPr/>
      <dgm:t>
        <a:bodyPr/>
        <a:lstStyle/>
        <a:p>
          <a:endParaRPr lang="en-US"/>
        </a:p>
      </dgm:t>
    </dgm:pt>
    <dgm:pt modelId="{9C64819B-3C18-AF45-812D-90DECBD7B146}" type="pres">
      <dgm:prSet presAssocID="{403B7C19-0E8A-3848-A274-8936C05E29DA}" presName="ChildText" presStyleLbl="revTx" presStyleIdx="1" presStyleCnt="2" custLinFactNeighborX="23826" custLinFactNeighborY="-2602">
        <dgm:presLayoutVars>
          <dgm:chMax val="0"/>
          <dgm:chPref val="0"/>
          <dgm:bulletEnabled val="1"/>
        </dgm:presLayoutVars>
      </dgm:prSet>
      <dgm:spPr/>
      <dgm:t>
        <a:bodyPr/>
        <a:lstStyle/>
        <a:p>
          <a:endParaRPr lang="en-US"/>
        </a:p>
      </dgm:t>
    </dgm:pt>
    <dgm:pt modelId="{2DC92AEC-316F-0448-844D-C266F819001F}" type="pres">
      <dgm:prSet presAssocID="{ACF588E8-E25F-CD4F-9D1B-01069AF41642}" presName="sibTrans" presStyleCnt="0"/>
      <dgm:spPr/>
    </dgm:pt>
    <dgm:pt modelId="{113FF383-8F8B-2743-B08C-AFE62162554A}" type="pres">
      <dgm:prSet presAssocID="{2ACD5721-EC50-DD47-9B87-351478D0C3DF}" presName="composite" presStyleCnt="0"/>
      <dgm:spPr/>
    </dgm:pt>
    <dgm:pt modelId="{DBC8B309-226E-0F4A-AC52-12B02968021C}" type="pres">
      <dgm:prSet presAssocID="{2ACD5721-EC50-DD47-9B87-351478D0C3DF}" presName="ParentText" presStyleLbl="node1" presStyleIdx="2" presStyleCnt="3">
        <dgm:presLayoutVars>
          <dgm:chMax val="1"/>
          <dgm:chPref val="1"/>
          <dgm:bulletEnabled val="1"/>
        </dgm:presLayoutVars>
      </dgm:prSet>
      <dgm:spPr/>
      <dgm:t>
        <a:bodyPr/>
        <a:lstStyle/>
        <a:p>
          <a:endParaRPr lang="en-US"/>
        </a:p>
      </dgm:t>
    </dgm:pt>
  </dgm:ptLst>
  <dgm:cxnLst>
    <dgm:cxn modelId="{84159DAC-D14E-40D3-8233-6942AF4364C5}" type="presOf" srcId="{1193D19A-580C-F448-BA0C-7FEC0129AEE3}" destId="{9397E895-E9B0-2B4E-8D1D-51562763457E}" srcOrd="0" destOrd="0" presId="urn:microsoft.com/office/officeart/2005/8/layout/StepDownProcess"/>
    <dgm:cxn modelId="{A32E5E04-38BE-4543-897B-FB793D3C1E3C}" srcId="{A08BCFAB-E2AE-1D4B-85B4-5C7B17693052}" destId="{1193D19A-580C-F448-BA0C-7FEC0129AEE3}" srcOrd="0" destOrd="0" parTransId="{DD764366-CBF2-6A42-B5E8-D94FDC805A60}" sibTransId="{6E999338-8093-5F47-81D0-EC7C13DE7E05}"/>
    <dgm:cxn modelId="{D7E33C11-A6C8-2A44-9A06-EBF1E12F7738}" srcId="{A08BCFAB-E2AE-1D4B-85B4-5C7B17693052}" destId="{403B7C19-0E8A-3848-A274-8936C05E29DA}" srcOrd="1" destOrd="0" parTransId="{3345CA81-C2CC-A94B-A711-62CFF8DFFB59}" sibTransId="{ACF588E8-E25F-CD4F-9D1B-01069AF41642}"/>
    <dgm:cxn modelId="{F92E94BF-53D2-4EF0-9674-CCBE7284239D}" type="presOf" srcId="{2ACD5721-EC50-DD47-9B87-351478D0C3DF}" destId="{DBC8B309-226E-0F4A-AC52-12B02968021C}" srcOrd="0" destOrd="0" presId="urn:microsoft.com/office/officeart/2005/8/layout/StepDownProcess"/>
    <dgm:cxn modelId="{2D6CF90C-603C-42AC-A723-1ABE1F808AD8}" type="presOf" srcId="{A08BCFAB-E2AE-1D4B-85B4-5C7B17693052}" destId="{D8373B24-1CEF-8448-9FE6-1976DB8BC7D0}" srcOrd="0" destOrd="0" presId="urn:microsoft.com/office/officeart/2005/8/layout/StepDownProcess"/>
    <dgm:cxn modelId="{C6F16348-71CD-CF4A-BB02-63350B92EDD1}" srcId="{A08BCFAB-E2AE-1D4B-85B4-5C7B17693052}" destId="{2ACD5721-EC50-DD47-9B87-351478D0C3DF}" srcOrd="2" destOrd="0" parTransId="{48F2AC53-5F5A-7B47-BF57-4CAACF268F82}" sibTransId="{1642361B-800C-6B46-8B06-DBD6DAEC4F22}"/>
    <dgm:cxn modelId="{A6B1A0B5-7CFD-4A20-BFB7-18123FFE422A}" type="presOf" srcId="{403B7C19-0E8A-3848-A274-8936C05E29DA}" destId="{A069FFCB-A844-8043-8542-13CFFA71A4F4}" srcOrd="0" destOrd="0" presId="urn:microsoft.com/office/officeart/2005/8/layout/StepDownProcess"/>
    <dgm:cxn modelId="{D0711685-F40A-4F45-85D9-01A80FDBC2A7}" type="presParOf" srcId="{D8373B24-1CEF-8448-9FE6-1976DB8BC7D0}" destId="{D89871CF-3B36-3943-8256-93951E5FA987}" srcOrd="0" destOrd="0" presId="urn:microsoft.com/office/officeart/2005/8/layout/StepDownProcess"/>
    <dgm:cxn modelId="{889F21C2-8126-4BC5-8390-E5B048534086}" type="presParOf" srcId="{D89871CF-3B36-3943-8256-93951E5FA987}" destId="{C8974390-A70A-0646-B420-BAD010E4135A}" srcOrd="0" destOrd="0" presId="urn:microsoft.com/office/officeart/2005/8/layout/StepDownProcess"/>
    <dgm:cxn modelId="{34A45FDB-F92A-4AF7-B3CC-A24727A318E6}" type="presParOf" srcId="{D89871CF-3B36-3943-8256-93951E5FA987}" destId="{9397E895-E9B0-2B4E-8D1D-51562763457E}" srcOrd="1" destOrd="0" presId="urn:microsoft.com/office/officeart/2005/8/layout/StepDownProcess"/>
    <dgm:cxn modelId="{D3A1E352-6268-4F86-A14A-63E483563963}" type="presParOf" srcId="{D89871CF-3B36-3943-8256-93951E5FA987}" destId="{9FCA5ABC-3546-F743-A2C1-BC3707E13DAB}" srcOrd="2" destOrd="0" presId="urn:microsoft.com/office/officeart/2005/8/layout/StepDownProcess"/>
    <dgm:cxn modelId="{0B4B0EF2-40FD-4951-AA27-EEA5DC3192FB}" type="presParOf" srcId="{D8373B24-1CEF-8448-9FE6-1976DB8BC7D0}" destId="{96CD8A2E-94F5-384E-B99C-13E664FB5483}" srcOrd="1" destOrd="0" presId="urn:microsoft.com/office/officeart/2005/8/layout/StepDownProcess"/>
    <dgm:cxn modelId="{8ED51392-E513-451A-9C4A-05123676496C}" type="presParOf" srcId="{D8373B24-1CEF-8448-9FE6-1976DB8BC7D0}" destId="{3FFD359A-DCDD-7943-BD24-CF67945A02DA}" srcOrd="2" destOrd="0" presId="urn:microsoft.com/office/officeart/2005/8/layout/StepDownProcess"/>
    <dgm:cxn modelId="{00FBC7D2-6E0C-4553-A45E-184B0A11384A}" type="presParOf" srcId="{3FFD359A-DCDD-7943-BD24-CF67945A02DA}" destId="{C9235A01-2CD1-2D49-B633-1FB4603939A5}" srcOrd="0" destOrd="0" presId="urn:microsoft.com/office/officeart/2005/8/layout/StepDownProcess"/>
    <dgm:cxn modelId="{40C067E8-4FA1-4929-96C3-622145668D89}" type="presParOf" srcId="{3FFD359A-DCDD-7943-BD24-CF67945A02DA}" destId="{A069FFCB-A844-8043-8542-13CFFA71A4F4}" srcOrd="1" destOrd="0" presId="urn:microsoft.com/office/officeart/2005/8/layout/StepDownProcess"/>
    <dgm:cxn modelId="{FEAE4DB3-EA94-46C4-9BA3-D500BEBD9042}" type="presParOf" srcId="{3FFD359A-DCDD-7943-BD24-CF67945A02DA}" destId="{9C64819B-3C18-AF45-812D-90DECBD7B146}" srcOrd="2" destOrd="0" presId="urn:microsoft.com/office/officeart/2005/8/layout/StepDownProcess"/>
    <dgm:cxn modelId="{902DAE18-F9A6-4294-8333-E70C0AD573F4}" type="presParOf" srcId="{D8373B24-1CEF-8448-9FE6-1976DB8BC7D0}" destId="{2DC92AEC-316F-0448-844D-C266F819001F}" srcOrd="3" destOrd="0" presId="urn:microsoft.com/office/officeart/2005/8/layout/StepDownProcess"/>
    <dgm:cxn modelId="{5F422F0C-498D-47FC-AB44-D3A2FAA9EF0E}" type="presParOf" srcId="{D8373B24-1CEF-8448-9FE6-1976DB8BC7D0}" destId="{113FF383-8F8B-2743-B08C-AFE62162554A}" srcOrd="4" destOrd="0" presId="urn:microsoft.com/office/officeart/2005/8/layout/StepDownProcess"/>
    <dgm:cxn modelId="{37317662-9B95-49BD-99E4-A3AE1D87786D}" type="presParOf" srcId="{113FF383-8F8B-2743-B08C-AFE62162554A}" destId="{DBC8B309-226E-0F4A-AC52-12B02968021C}"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083FA-D31C-D748-9C96-8C1D11E28372}">
      <dsp:nvSpPr>
        <dsp:cNvPr id="0" name=""/>
        <dsp:cNvSpPr/>
      </dsp:nvSpPr>
      <dsp:spPr>
        <a:xfrm>
          <a:off x="3083005" y="2461550"/>
          <a:ext cx="2063588" cy="206358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smtClean="0"/>
            <a:t>mastery</a:t>
          </a:r>
          <a:endParaRPr lang="en-US" sz="3100" kern="1200"/>
        </a:p>
      </dsp:txBody>
      <dsp:txXfrm>
        <a:off x="3385210" y="2763755"/>
        <a:ext cx="1459178" cy="1459178"/>
      </dsp:txXfrm>
    </dsp:sp>
    <dsp:sp modelId="{74A0D19F-491E-9145-9987-C64F80CD5726}">
      <dsp:nvSpPr>
        <dsp:cNvPr id="0" name=""/>
        <dsp:cNvSpPr/>
      </dsp:nvSpPr>
      <dsp:spPr>
        <a:xfrm rot="12900000">
          <a:off x="1752980" y="2100207"/>
          <a:ext cx="1584352" cy="588122"/>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5965E40-1437-9C47-97F4-5D33BDA18D19}">
      <dsp:nvSpPr>
        <dsp:cNvPr id="0" name=""/>
        <dsp:cNvSpPr/>
      </dsp:nvSpPr>
      <dsp:spPr>
        <a:xfrm>
          <a:off x="916039" y="1155731"/>
          <a:ext cx="1960408" cy="156832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smtClean="0"/>
            <a:t>Component</a:t>
          </a:r>
        </a:p>
        <a:p>
          <a:pPr lvl="0" algn="ctr" defTabSz="1155700">
            <a:lnSpc>
              <a:spcPct val="90000"/>
            </a:lnSpc>
            <a:spcBef>
              <a:spcPct val="0"/>
            </a:spcBef>
            <a:spcAft>
              <a:spcPct val="35000"/>
            </a:spcAft>
          </a:pPr>
          <a:r>
            <a:rPr lang="en-US" sz="2600" kern="1200" dirty="0" smtClean="0"/>
            <a:t>Skills</a:t>
          </a:r>
          <a:endParaRPr lang="en-US" sz="2600" kern="1200" dirty="0"/>
        </a:p>
      </dsp:txBody>
      <dsp:txXfrm>
        <a:off x="961974" y="1201666"/>
        <a:ext cx="1868538" cy="1476457"/>
      </dsp:txXfrm>
    </dsp:sp>
    <dsp:sp modelId="{68159481-539E-EB40-9184-A2B2E91CB223}">
      <dsp:nvSpPr>
        <dsp:cNvPr id="0" name=""/>
        <dsp:cNvSpPr/>
      </dsp:nvSpPr>
      <dsp:spPr>
        <a:xfrm rot="16200000">
          <a:off x="3322623" y="1283102"/>
          <a:ext cx="1584352" cy="588122"/>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0E172D0-F257-444F-BB14-5E42A2423F30}">
      <dsp:nvSpPr>
        <dsp:cNvPr id="0" name=""/>
        <dsp:cNvSpPr/>
      </dsp:nvSpPr>
      <dsp:spPr>
        <a:xfrm>
          <a:off x="3134595" y="824"/>
          <a:ext cx="1960408" cy="156832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smtClean="0"/>
            <a:t>Integrative</a:t>
          </a:r>
        </a:p>
        <a:p>
          <a:pPr lvl="0" algn="ctr" defTabSz="1155700">
            <a:lnSpc>
              <a:spcPct val="90000"/>
            </a:lnSpc>
            <a:spcBef>
              <a:spcPct val="0"/>
            </a:spcBef>
            <a:spcAft>
              <a:spcPct val="35000"/>
            </a:spcAft>
          </a:pPr>
          <a:r>
            <a:rPr lang="en-US" sz="2600" kern="1200" dirty="0" smtClean="0"/>
            <a:t>Practice</a:t>
          </a:r>
          <a:endParaRPr lang="en-US" sz="2600" kern="1200" dirty="0"/>
        </a:p>
      </dsp:txBody>
      <dsp:txXfrm>
        <a:off x="3180530" y="46759"/>
        <a:ext cx="1868538" cy="1476457"/>
      </dsp:txXfrm>
    </dsp:sp>
    <dsp:sp modelId="{81C6DAC1-67E6-2045-9667-1B5B6D85CB17}">
      <dsp:nvSpPr>
        <dsp:cNvPr id="0" name=""/>
        <dsp:cNvSpPr/>
      </dsp:nvSpPr>
      <dsp:spPr>
        <a:xfrm rot="19500000">
          <a:off x="4892267" y="2100207"/>
          <a:ext cx="1584352" cy="588122"/>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7235162-613A-9C4D-AEA5-DF468A73132C}">
      <dsp:nvSpPr>
        <dsp:cNvPr id="0" name=""/>
        <dsp:cNvSpPr/>
      </dsp:nvSpPr>
      <dsp:spPr>
        <a:xfrm>
          <a:off x="5353151" y="1155731"/>
          <a:ext cx="1960408" cy="156832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smtClean="0"/>
            <a:t>Timing of Application</a:t>
          </a:r>
          <a:endParaRPr lang="en-US" sz="2600" kern="1200" dirty="0"/>
        </a:p>
      </dsp:txBody>
      <dsp:txXfrm>
        <a:off x="5399086" y="1201666"/>
        <a:ext cx="1868538" cy="14764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BFA49-474C-1148-8D2C-99EB6C7C1178}">
      <dsp:nvSpPr>
        <dsp:cNvPr id="0" name=""/>
        <dsp:cNvSpPr/>
      </dsp:nvSpPr>
      <dsp:spPr>
        <a:xfrm rot="5400000">
          <a:off x="905214" y="1322346"/>
          <a:ext cx="1169501" cy="1331436"/>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B2B62A5-E08C-284B-BE4E-9A0A4C3C16B2}">
      <dsp:nvSpPr>
        <dsp:cNvPr id="0" name=""/>
        <dsp:cNvSpPr/>
      </dsp:nvSpPr>
      <dsp:spPr>
        <a:xfrm>
          <a:off x="595368" y="25930"/>
          <a:ext cx="1968752" cy="1378062"/>
        </a:xfrm>
        <a:prstGeom prst="roundRect">
          <a:avLst>
            <a:gd name="adj" fmla="val 166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Seasonings and sauces</a:t>
          </a:r>
          <a:endParaRPr lang="en-US" sz="2300" kern="1200" dirty="0"/>
        </a:p>
      </dsp:txBody>
      <dsp:txXfrm>
        <a:off x="662652" y="93214"/>
        <a:ext cx="1834184" cy="1243494"/>
      </dsp:txXfrm>
    </dsp:sp>
    <dsp:sp modelId="{E2713054-1F05-6D4E-A6F4-617251BEC258}">
      <dsp:nvSpPr>
        <dsp:cNvPr id="0" name=""/>
        <dsp:cNvSpPr/>
      </dsp:nvSpPr>
      <dsp:spPr>
        <a:xfrm>
          <a:off x="2743206" y="152403"/>
          <a:ext cx="2210254" cy="111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What are the properties of salt, sugar, Pepper, citrus, carbonation, oils, and 5 key herbs</a:t>
          </a:r>
          <a:endParaRPr lang="en-US" sz="1400" kern="1200" dirty="0"/>
        </a:p>
      </dsp:txBody>
      <dsp:txXfrm>
        <a:off x="2743206" y="152403"/>
        <a:ext cx="2210254" cy="1113811"/>
      </dsp:txXfrm>
    </dsp:sp>
    <dsp:sp modelId="{7903DBB6-799E-4048-A0FD-102AE0A398E2}">
      <dsp:nvSpPr>
        <dsp:cNvPr id="0" name=""/>
        <dsp:cNvSpPr/>
      </dsp:nvSpPr>
      <dsp:spPr>
        <a:xfrm rot="5400000">
          <a:off x="2724329" y="2870366"/>
          <a:ext cx="1169501" cy="1331436"/>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2647AE3-5137-F94F-861B-2ABD7117BAFB}">
      <dsp:nvSpPr>
        <dsp:cNvPr id="0" name=""/>
        <dsp:cNvSpPr/>
      </dsp:nvSpPr>
      <dsp:spPr>
        <a:xfrm>
          <a:off x="2414482" y="1573950"/>
          <a:ext cx="1968752" cy="1378062"/>
        </a:xfrm>
        <a:prstGeom prst="roundRect">
          <a:avLst>
            <a:gd name="adj" fmla="val 166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Meats, Grains, and Veggies</a:t>
          </a:r>
          <a:endParaRPr lang="en-US" sz="2300" kern="1200" dirty="0"/>
        </a:p>
      </dsp:txBody>
      <dsp:txXfrm>
        <a:off x="2481766" y="1641234"/>
        <a:ext cx="1834184" cy="1243494"/>
      </dsp:txXfrm>
    </dsp:sp>
    <dsp:sp modelId="{C0512336-298E-474B-A620-23A7664096CF}">
      <dsp:nvSpPr>
        <dsp:cNvPr id="0" name=""/>
        <dsp:cNvSpPr/>
      </dsp:nvSpPr>
      <dsp:spPr>
        <a:xfrm>
          <a:off x="4724395" y="1752605"/>
          <a:ext cx="2603249" cy="111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Steaks, Briskets, Chops, Turkey, Hens, Hams, Shrimp, and Salmon; Roots, Leaves, Rice, Cereal, Bread, and Potatoes</a:t>
          </a:r>
          <a:endParaRPr lang="en-US" sz="1400" kern="1200" dirty="0"/>
        </a:p>
      </dsp:txBody>
      <dsp:txXfrm>
        <a:off x="4724395" y="1752605"/>
        <a:ext cx="2603249" cy="1113811"/>
      </dsp:txXfrm>
    </dsp:sp>
    <dsp:sp modelId="{5EC779E4-4010-6645-A92F-8D931F07E8BC}">
      <dsp:nvSpPr>
        <dsp:cNvPr id="0" name=""/>
        <dsp:cNvSpPr/>
      </dsp:nvSpPr>
      <dsp:spPr>
        <a:xfrm>
          <a:off x="4233596" y="3121969"/>
          <a:ext cx="1968752" cy="1378062"/>
        </a:xfrm>
        <a:prstGeom prst="roundRect">
          <a:avLst>
            <a:gd name="adj" fmla="val 166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Temperature and Methods</a:t>
          </a:r>
          <a:endParaRPr lang="en-US" sz="2300" kern="1200" dirty="0"/>
        </a:p>
      </dsp:txBody>
      <dsp:txXfrm>
        <a:off x="4300880" y="3189253"/>
        <a:ext cx="1834184" cy="1243494"/>
      </dsp:txXfrm>
    </dsp:sp>
    <dsp:sp modelId="{7D29962B-3153-A44C-B31D-75ECD01E1FE0}">
      <dsp:nvSpPr>
        <dsp:cNvPr id="0" name=""/>
        <dsp:cNvSpPr/>
      </dsp:nvSpPr>
      <dsp:spPr>
        <a:xfrm>
          <a:off x="6202349" y="3253399"/>
          <a:ext cx="1431882" cy="111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Pans, Pots, Grills, and Ovens</a:t>
          </a:r>
          <a:endParaRPr lang="en-US" sz="1700" kern="1200" dirty="0"/>
        </a:p>
      </dsp:txBody>
      <dsp:txXfrm>
        <a:off x="6202349" y="3253399"/>
        <a:ext cx="1431882" cy="11138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BFA49-474C-1148-8D2C-99EB6C7C1178}">
      <dsp:nvSpPr>
        <dsp:cNvPr id="0" name=""/>
        <dsp:cNvSpPr/>
      </dsp:nvSpPr>
      <dsp:spPr>
        <a:xfrm rot="5400000">
          <a:off x="905214" y="1322346"/>
          <a:ext cx="1169501" cy="1331436"/>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B2B62A5-E08C-284B-BE4E-9A0A4C3C16B2}">
      <dsp:nvSpPr>
        <dsp:cNvPr id="0" name=""/>
        <dsp:cNvSpPr/>
      </dsp:nvSpPr>
      <dsp:spPr>
        <a:xfrm>
          <a:off x="595368" y="25930"/>
          <a:ext cx="1968752" cy="1378062"/>
        </a:xfrm>
        <a:prstGeom prst="roundRect">
          <a:avLst>
            <a:gd name="adj" fmla="val 166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Learn the building blocks</a:t>
          </a:r>
          <a:endParaRPr lang="en-US" sz="2000" kern="1200" dirty="0"/>
        </a:p>
      </dsp:txBody>
      <dsp:txXfrm>
        <a:off x="662652" y="93214"/>
        <a:ext cx="1834184" cy="1243494"/>
      </dsp:txXfrm>
    </dsp:sp>
    <dsp:sp modelId="{E2713054-1F05-6D4E-A6F4-617251BEC258}">
      <dsp:nvSpPr>
        <dsp:cNvPr id="0" name=""/>
        <dsp:cNvSpPr/>
      </dsp:nvSpPr>
      <dsp:spPr>
        <a:xfrm>
          <a:off x="2743206" y="152403"/>
          <a:ext cx="2210254" cy="111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Learn and Understand key Concepts</a:t>
          </a:r>
          <a:endParaRPr lang="en-US" sz="1600" kern="1200" dirty="0"/>
        </a:p>
      </dsp:txBody>
      <dsp:txXfrm>
        <a:off x="2743206" y="152403"/>
        <a:ext cx="2210254" cy="1113811"/>
      </dsp:txXfrm>
    </dsp:sp>
    <dsp:sp modelId="{7903DBB6-799E-4048-A0FD-102AE0A398E2}">
      <dsp:nvSpPr>
        <dsp:cNvPr id="0" name=""/>
        <dsp:cNvSpPr/>
      </dsp:nvSpPr>
      <dsp:spPr>
        <a:xfrm rot="5400000">
          <a:off x="2724329" y="2870366"/>
          <a:ext cx="1169501" cy="1331436"/>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2647AE3-5137-F94F-861B-2ABD7117BAFB}">
      <dsp:nvSpPr>
        <dsp:cNvPr id="0" name=""/>
        <dsp:cNvSpPr/>
      </dsp:nvSpPr>
      <dsp:spPr>
        <a:xfrm>
          <a:off x="2414482" y="1573950"/>
          <a:ext cx="1968752" cy="1378062"/>
        </a:xfrm>
        <a:prstGeom prst="roundRect">
          <a:avLst>
            <a:gd name="adj" fmla="val 166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Assess the ingredients and cooking conditions</a:t>
          </a:r>
          <a:endParaRPr lang="en-US" sz="2000" kern="1200" dirty="0"/>
        </a:p>
      </dsp:txBody>
      <dsp:txXfrm>
        <a:off x="2481766" y="1641234"/>
        <a:ext cx="1834184" cy="1243494"/>
      </dsp:txXfrm>
    </dsp:sp>
    <dsp:sp modelId="{C0512336-298E-474B-A620-23A7664096CF}">
      <dsp:nvSpPr>
        <dsp:cNvPr id="0" name=""/>
        <dsp:cNvSpPr/>
      </dsp:nvSpPr>
      <dsp:spPr>
        <a:xfrm>
          <a:off x="4724395" y="1752605"/>
          <a:ext cx="2603249" cy="111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Contextual Understanding</a:t>
          </a:r>
          <a:endParaRPr lang="en-US" sz="1600" kern="1200" dirty="0"/>
        </a:p>
      </dsp:txBody>
      <dsp:txXfrm>
        <a:off x="4724395" y="1752605"/>
        <a:ext cx="2603249" cy="1113811"/>
      </dsp:txXfrm>
    </dsp:sp>
    <dsp:sp modelId="{5EC779E4-4010-6645-A92F-8D931F07E8BC}">
      <dsp:nvSpPr>
        <dsp:cNvPr id="0" name=""/>
        <dsp:cNvSpPr/>
      </dsp:nvSpPr>
      <dsp:spPr>
        <a:xfrm>
          <a:off x="4233596" y="3121969"/>
          <a:ext cx="1968752" cy="1378062"/>
        </a:xfrm>
        <a:prstGeom prst="roundRect">
          <a:avLst>
            <a:gd name="adj" fmla="val 166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Prepare the meal </a:t>
          </a:r>
          <a:endParaRPr lang="en-US" sz="2000" kern="1200" dirty="0"/>
        </a:p>
      </dsp:txBody>
      <dsp:txXfrm>
        <a:off x="4300880" y="3189253"/>
        <a:ext cx="1834184" cy="1243494"/>
      </dsp:txXfrm>
    </dsp:sp>
    <dsp:sp modelId="{7D29962B-3153-A44C-B31D-75ECD01E1FE0}">
      <dsp:nvSpPr>
        <dsp:cNvPr id="0" name=""/>
        <dsp:cNvSpPr/>
      </dsp:nvSpPr>
      <dsp:spPr>
        <a:xfrm>
          <a:off x="6202349" y="3253399"/>
          <a:ext cx="1431882" cy="111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Fluent Retrieval</a:t>
          </a:r>
          <a:endParaRPr lang="en-US" sz="2000" kern="1200" dirty="0"/>
        </a:p>
      </dsp:txBody>
      <dsp:txXfrm>
        <a:off x="6202349" y="3253399"/>
        <a:ext cx="1431882" cy="11138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974390-A70A-0646-B420-BAD010E4135A}">
      <dsp:nvSpPr>
        <dsp:cNvPr id="0" name=""/>
        <dsp:cNvSpPr/>
      </dsp:nvSpPr>
      <dsp:spPr>
        <a:xfrm rot="5400000">
          <a:off x="1471145" y="1322346"/>
          <a:ext cx="1169501" cy="1331436"/>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397E895-E9B0-2B4E-8D1D-51562763457E}">
      <dsp:nvSpPr>
        <dsp:cNvPr id="0" name=""/>
        <dsp:cNvSpPr/>
      </dsp:nvSpPr>
      <dsp:spPr>
        <a:xfrm>
          <a:off x="1161298" y="25930"/>
          <a:ext cx="1968752" cy="1378062"/>
        </a:xfrm>
        <a:prstGeom prst="roundRect">
          <a:avLst>
            <a:gd name="adj" fmla="val 166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Audience Analysis</a:t>
          </a:r>
        </a:p>
        <a:p>
          <a:pPr lvl="0" algn="ctr" defTabSz="711200">
            <a:lnSpc>
              <a:spcPct val="90000"/>
            </a:lnSpc>
            <a:spcBef>
              <a:spcPct val="0"/>
            </a:spcBef>
            <a:spcAft>
              <a:spcPct val="35000"/>
            </a:spcAft>
          </a:pPr>
          <a:r>
            <a:rPr lang="en-US" sz="1600" kern="1200" dirty="0" smtClean="0"/>
            <a:t>Issue Framing</a:t>
          </a:r>
        </a:p>
        <a:p>
          <a:pPr lvl="0" algn="ctr" defTabSz="711200">
            <a:lnSpc>
              <a:spcPct val="90000"/>
            </a:lnSpc>
            <a:spcBef>
              <a:spcPct val="0"/>
            </a:spcBef>
            <a:spcAft>
              <a:spcPct val="35000"/>
            </a:spcAft>
          </a:pPr>
          <a:r>
            <a:rPr lang="en-US" sz="1600" kern="1200" dirty="0" smtClean="0"/>
            <a:t>Message Creation and Analysis</a:t>
          </a:r>
          <a:endParaRPr lang="en-US" sz="1600" kern="1200" dirty="0"/>
        </a:p>
      </dsp:txBody>
      <dsp:txXfrm>
        <a:off x="1228582" y="93214"/>
        <a:ext cx="1834184" cy="1243494"/>
      </dsp:txXfrm>
    </dsp:sp>
    <dsp:sp modelId="{9FCA5ABC-3546-F743-A2C1-BC3707E13DAB}">
      <dsp:nvSpPr>
        <dsp:cNvPr id="0" name=""/>
        <dsp:cNvSpPr/>
      </dsp:nvSpPr>
      <dsp:spPr>
        <a:xfrm>
          <a:off x="3258820" y="152403"/>
          <a:ext cx="2835300" cy="1113811"/>
        </a:xfrm>
        <a:prstGeom prst="rect">
          <a:avLst/>
        </a:prstGeom>
        <a:noFill/>
        <a:ln>
          <a:noFill/>
        </a:ln>
        <a:effectLst/>
      </dsp:spPr>
      <dsp:style>
        <a:lnRef idx="0">
          <a:scrgbClr r="0" g="0" b="0"/>
        </a:lnRef>
        <a:fillRef idx="0">
          <a:scrgbClr r="0" g="0" b="0"/>
        </a:fillRef>
        <a:effectRef idx="0">
          <a:scrgbClr r="0" g="0" b="0"/>
        </a:effectRef>
        <a:fontRef idx="minor"/>
      </dsp:style>
    </dsp:sp>
    <dsp:sp modelId="{C9235A01-2CD1-2D49-B633-1FB4603939A5}">
      <dsp:nvSpPr>
        <dsp:cNvPr id="0" name=""/>
        <dsp:cNvSpPr/>
      </dsp:nvSpPr>
      <dsp:spPr>
        <a:xfrm rot="5400000">
          <a:off x="3440270" y="2870366"/>
          <a:ext cx="1169501" cy="1331436"/>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069FFCB-A844-8043-8542-13CFFA71A4F4}">
      <dsp:nvSpPr>
        <dsp:cNvPr id="0" name=""/>
        <dsp:cNvSpPr/>
      </dsp:nvSpPr>
      <dsp:spPr>
        <a:xfrm>
          <a:off x="3130423" y="1573950"/>
          <a:ext cx="1968752" cy="1378062"/>
        </a:xfrm>
        <a:prstGeom prst="roundRect">
          <a:avLst>
            <a:gd name="adj" fmla="val 166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“Tracing the Masters”</a:t>
          </a:r>
        </a:p>
        <a:p>
          <a:pPr lvl="0" algn="ctr" defTabSz="711200">
            <a:lnSpc>
              <a:spcPct val="90000"/>
            </a:lnSpc>
            <a:spcBef>
              <a:spcPct val="0"/>
            </a:spcBef>
            <a:spcAft>
              <a:spcPct val="35000"/>
            </a:spcAft>
          </a:pPr>
          <a:r>
            <a:rPr lang="en-US" sz="1600" kern="1200" dirty="0" smtClean="0"/>
            <a:t>“What did they do wrong?</a:t>
          </a:r>
          <a:endParaRPr lang="en-US" sz="1600" kern="1200" dirty="0"/>
        </a:p>
      </dsp:txBody>
      <dsp:txXfrm>
        <a:off x="3197707" y="1641234"/>
        <a:ext cx="1834184" cy="1243494"/>
      </dsp:txXfrm>
    </dsp:sp>
    <dsp:sp modelId="{9C64819B-3C18-AF45-812D-90DECBD7B146}">
      <dsp:nvSpPr>
        <dsp:cNvPr id="0" name=""/>
        <dsp:cNvSpPr/>
      </dsp:nvSpPr>
      <dsp:spPr>
        <a:xfrm>
          <a:off x="5440336" y="1676398"/>
          <a:ext cx="1431882" cy="1113811"/>
        </a:xfrm>
        <a:prstGeom prst="rect">
          <a:avLst/>
        </a:prstGeom>
        <a:noFill/>
        <a:ln>
          <a:noFill/>
        </a:ln>
        <a:effectLst/>
      </dsp:spPr>
      <dsp:style>
        <a:lnRef idx="0">
          <a:scrgbClr r="0" g="0" b="0"/>
        </a:lnRef>
        <a:fillRef idx="0">
          <a:scrgbClr r="0" g="0" b="0"/>
        </a:fillRef>
        <a:effectRef idx="0">
          <a:scrgbClr r="0" g="0" b="0"/>
        </a:effectRef>
        <a:fontRef idx="minor"/>
      </dsp:style>
    </dsp:sp>
    <dsp:sp modelId="{DBC8B309-226E-0F4A-AC52-12B02968021C}">
      <dsp:nvSpPr>
        <dsp:cNvPr id="0" name=""/>
        <dsp:cNvSpPr/>
      </dsp:nvSpPr>
      <dsp:spPr>
        <a:xfrm>
          <a:off x="5099548" y="3121969"/>
          <a:ext cx="1968752" cy="1378062"/>
        </a:xfrm>
        <a:prstGeom prst="roundRect">
          <a:avLst>
            <a:gd name="adj" fmla="val 166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“Give me a Dollar”</a:t>
          </a:r>
          <a:endParaRPr lang="en-US" sz="1600" kern="1200" dirty="0"/>
        </a:p>
      </dsp:txBody>
      <dsp:txXfrm>
        <a:off x="5166832" y="3189253"/>
        <a:ext cx="1834184" cy="124349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95A039D-FA62-42C6-82E2-4F6568D26C62}" type="datetimeFigureOut">
              <a:rPr lang="en-US" smtClean="0"/>
              <a:t>2/21/2013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77ABF7E-45C3-4719-B371-6D936B274899}" type="slidenum">
              <a:rPr lang="en-US" smtClean="0"/>
              <a:t>‹#›</a:t>
            </a:fld>
            <a:endParaRPr lang="en-US"/>
          </a:p>
        </p:txBody>
      </p:sp>
    </p:spTree>
    <p:extLst>
      <p:ext uri="{BB962C8B-B14F-4D97-AF65-F5344CB8AC3E}">
        <p14:creationId xmlns:p14="http://schemas.microsoft.com/office/powerpoint/2010/main" val="3625437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0326E9F-0CB1-424F-AD57-4821E361F89C}" type="datetimeFigureOut">
              <a:rPr lang="en-US" smtClean="0"/>
              <a:t>2/21/2013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9C0E1128-0C45-4B0D-B05B-C37115B6CB20}" type="slidenum">
              <a:rPr lang="en-US" smtClean="0"/>
              <a:t>‹#›</a:t>
            </a:fld>
            <a:endParaRPr lang="en-US"/>
          </a:p>
        </p:txBody>
      </p:sp>
    </p:spTree>
    <p:extLst>
      <p:ext uri="{BB962C8B-B14F-4D97-AF65-F5344CB8AC3E}">
        <p14:creationId xmlns:p14="http://schemas.microsoft.com/office/powerpoint/2010/main" val="2161634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extensive research base National Research Council and How people learn</a:t>
            </a:r>
          </a:p>
          <a:p>
            <a:r>
              <a:rPr lang="en-US" dirty="0" smtClean="0"/>
              <a:t>There is a science behind adult learning and findings converge across: developmental psych, cognitive psych, neuroscience, and education.</a:t>
            </a:r>
          </a:p>
          <a:p>
            <a:endParaRPr lang="en-US" dirty="0" smtClean="0"/>
          </a:p>
          <a:p>
            <a:r>
              <a:rPr lang="en-US" dirty="0" smtClean="0"/>
              <a:t>Make case that apply across fields as exemplified by panelists</a:t>
            </a:r>
          </a:p>
          <a:p>
            <a:endParaRPr lang="en-US" dirty="0"/>
          </a:p>
        </p:txBody>
      </p:sp>
      <p:sp>
        <p:nvSpPr>
          <p:cNvPr id="4" name="Slide Number Placeholder 3"/>
          <p:cNvSpPr>
            <a:spLocks noGrp="1"/>
          </p:cNvSpPr>
          <p:nvPr>
            <p:ph type="sldNum" sz="quarter" idx="10"/>
          </p:nvPr>
        </p:nvSpPr>
        <p:spPr/>
        <p:txBody>
          <a:bodyPr/>
          <a:lstStyle/>
          <a:p>
            <a:fld id="{9C0E1128-0C45-4B0D-B05B-C37115B6CB20}" type="slidenum">
              <a:rPr lang="en-US" smtClean="0"/>
              <a:t>3</a:t>
            </a:fld>
            <a:endParaRPr lang="en-US"/>
          </a:p>
        </p:txBody>
      </p:sp>
    </p:spTree>
    <p:extLst>
      <p:ext uri="{BB962C8B-B14F-4D97-AF65-F5344CB8AC3E}">
        <p14:creationId xmlns:p14="http://schemas.microsoft.com/office/powerpoint/2010/main" val="7998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extensive research base National Research Council and How people learn</a:t>
            </a:r>
          </a:p>
          <a:p>
            <a:r>
              <a:rPr lang="en-US" dirty="0" smtClean="0"/>
              <a:t>There is a science behind adult learning and findings converge across: developmental psych, cognitive psych, neuroscience, and education.</a:t>
            </a:r>
          </a:p>
          <a:p>
            <a:endParaRPr lang="en-US" dirty="0" smtClean="0"/>
          </a:p>
          <a:p>
            <a:r>
              <a:rPr lang="en-US" smtClean="0"/>
              <a:t>Make case that apply across fields as exemplified by panelists</a:t>
            </a:r>
          </a:p>
          <a:p>
            <a:endParaRPr lang="en-US"/>
          </a:p>
        </p:txBody>
      </p:sp>
      <p:sp>
        <p:nvSpPr>
          <p:cNvPr id="4" name="Slide Number Placeholder 3"/>
          <p:cNvSpPr>
            <a:spLocks noGrp="1"/>
          </p:cNvSpPr>
          <p:nvPr>
            <p:ph type="sldNum" sz="quarter" idx="10"/>
          </p:nvPr>
        </p:nvSpPr>
        <p:spPr/>
        <p:txBody>
          <a:bodyPr/>
          <a:lstStyle/>
          <a:p>
            <a:fld id="{9C0E1128-0C45-4B0D-B05B-C37115B6CB20}" type="slidenum">
              <a:rPr lang="en-US" smtClean="0"/>
              <a:t>4</a:t>
            </a:fld>
            <a:endParaRPr lang="en-US"/>
          </a:p>
        </p:txBody>
      </p:sp>
    </p:spTree>
    <p:extLst>
      <p:ext uri="{BB962C8B-B14F-4D97-AF65-F5344CB8AC3E}">
        <p14:creationId xmlns:p14="http://schemas.microsoft.com/office/powerpoint/2010/main" val="79985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30" name="Picture 29"/>
          <p:cNvPicPr>
            <a:picLocks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1600" y="136157"/>
            <a:ext cx="1549400" cy="499806"/>
          </a:xfrm>
          <a:prstGeom prst="rect">
            <a:avLst/>
          </a:prstGeom>
          <a:noFill/>
          <a:ln w="9525">
            <a:noFill/>
            <a:miter lim="800000"/>
            <a:headEnd/>
            <a:tailEnd/>
          </a:ln>
        </p:spPr>
      </p:pic>
      <p:sp>
        <p:nvSpPr>
          <p:cNvPr id="29" name="Rectangle 6"/>
          <p:cNvSpPr>
            <a:spLocks noChangeArrowheads="1"/>
          </p:cNvSpPr>
          <p:nvPr userDrawn="1"/>
        </p:nvSpPr>
        <p:spPr bwMode="auto">
          <a:xfrm>
            <a:off x="0" y="3548063"/>
            <a:ext cx="9144000" cy="2806700"/>
          </a:xfrm>
          <a:prstGeom prst="rect">
            <a:avLst/>
          </a:prstGeom>
          <a:solidFill>
            <a:srgbClr val="0057AC"/>
          </a:solidFill>
          <a:ln w="9525">
            <a:noFill/>
            <a:miter lim="800000"/>
            <a:headEnd/>
            <a:tailEnd/>
          </a:ln>
        </p:spPr>
        <p:txBody>
          <a:bodyPr/>
          <a:lstStyle/>
          <a:p>
            <a:pPr fontAlgn="base">
              <a:spcBef>
                <a:spcPct val="0"/>
              </a:spcBef>
              <a:spcAft>
                <a:spcPct val="0"/>
              </a:spcAft>
            </a:pPr>
            <a:endParaRPr lang="en-US" sz="2400">
              <a:solidFill>
                <a:srgbClr val="000000"/>
              </a:solidFill>
              <a:cs typeface="Arial" charset="0"/>
              <a:sym typeface="Arial" charset="0"/>
            </a:endParaRPr>
          </a:p>
        </p:txBody>
      </p:sp>
      <p:sp>
        <p:nvSpPr>
          <p:cNvPr id="22" name="Rectangle 21"/>
          <p:cNvSpPr/>
          <p:nvPr/>
        </p:nvSpPr>
        <p:spPr>
          <a:xfrm>
            <a:off x="0" y="6324600"/>
            <a:ext cx="9144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sym typeface="Arial" charset="0"/>
            </a:endParaRPr>
          </a:p>
        </p:txBody>
      </p:sp>
      <p:sp>
        <p:nvSpPr>
          <p:cNvPr id="11" name="Rectangle 6"/>
          <p:cNvSpPr>
            <a:spLocks noChangeArrowheads="1"/>
          </p:cNvSpPr>
          <p:nvPr/>
        </p:nvSpPr>
        <p:spPr bwMode="auto">
          <a:xfrm>
            <a:off x="0" y="3548063"/>
            <a:ext cx="9144000" cy="2806700"/>
          </a:xfrm>
          <a:prstGeom prst="rect">
            <a:avLst/>
          </a:prstGeom>
          <a:solidFill>
            <a:srgbClr val="032B66"/>
          </a:solidFill>
          <a:ln w="9525">
            <a:noFill/>
            <a:miter lim="800000"/>
            <a:headEnd/>
            <a:tailEnd/>
          </a:ln>
        </p:spPr>
        <p:txBody>
          <a:bodyPr/>
          <a:lstStyle/>
          <a:p>
            <a:pPr fontAlgn="base">
              <a:spcBef>
                <a:spcPct val="0"/>
              </a:spcBef>
              <a:spcAft>
                <a:spcPct val="0"/>
              </a:spcAft>
            </a:pPr>
            <a:endParaRPr lang="en-US" sz="2400">
              <a:solidFill>
                <a:srgbClr val="000000"/>
              </a:solidFill>
              <a:cs typeface="Arial" charset="0"/>
              <a:sym typeface="Arial" charset="0"/>
            </a:endParaRPr>
          </a:p>
        </p:txBody>
      </p:sp>
      <p:pic>
        <p:nvPicPr>
          <p:cNvPr id="7" name="Picture 2"/>
          <p:cNvPicPr>
            <a:picLocks noChangeArrowheads="1"/>
          </p:cNvPicPr>
          <p:nvPr/>
        </p:nvPicPr>
        <p:blipFill>
          <a:blip r:embed="rId3"/>
          <a:srcRect l="8379" t="26443" r="6738" b="8813"/>
          <a:stretch>
            <a:fillRect/>
          </a:stretch>
        </p:blipFill>
        <p:spPr bwMode="auto">
          <a:xfrm>
            <a:off x="6924675" y="2103438"/>
            <a:ext cx="2219325" cy="1352550"/>
          </a:xfrm>
          <a:prstGeom prst="rect">
            <a:avLst/>
          </a:prstGeom>
          <a:noFill/>
          <a:ln w="9525">
            <a:noFill/>
            <a:miter lim="800000"/>
            <a:headEnd/>
            <a:tailEnd/>
          </a:ln>
        </p:spPr>
      </p:pic>
      <p:sp>
        <p:nvSpPr>
          <p:cNvPr id="8" name="Line 3"/>
          <p:cNvSpPr>
            <a:spLocks noChangeShapeType="1"/>
          </p:cNvSpPr>
          <p:nvPr/>
        </p:nvSpPr>
        <p:spPr bwMode="auto">
          <a:xfrm>
            <a:off x="6924675" y="2103438"/>
            <a:ext cx="2219325" cy="1587"/>
          </a:xfrm>
          <a:prstGeom prst="line">
            <a:avLst/>
          </a:prstGeom>
          <a:noFill/>
          <a:ln w="25400">
            <a:solidFill>
              <a:srgbClr val="FFFFFF"/>
            </a:solidFill>
            <a:round/>
            <a:headEnd/>
            <a:tailEnd/>
          </a:ln>
        </p:spPr>
        <p:txBody>
          <a:bodyPr/>
          <a:lstStyle/>
          <a:p>
            <a:pPr fontAlgn="base">
              <a:spcBef>
                <a:spcPct val="0"/>
              </a:spcBef>
              <a:spcAft>
                <a:spcPct val="0"/>
              </a:spcAft>
            </a:pPr>
            <a:endParaRPr lang="en-US" sz="2400">
              <a:solidFill>
                <a:srgbClr val="000000"/>
              </a:solidFill>
              <a:cs typeface="Arial" charset="0"/>
              <a:sym typeface="Arial" charset="0"/>
            </a:endParaRPr>
          </a:p>
        </p:txBody>
      </p:sp>
      <p:sp>
        <p:nvSpPr>
          <p:cNvPr id="9" name="Line 4"/>
          <p:cNvSpPr>
            <a:spLocks noChangeShapeType="1"/>
          </p:cNvSpPr>
          <p:nvPr/>
        </p:nvSpPr>
        <p:spPr bwMode="auto">
          <a:xfrm rot="10800000" flipH="1">
            <a:off x="4570413" y="803275"/>
            <a:ext cx="1587" cy="2652713"/>
          </a:xfrm>
          <a:prstGeom prst="line">
            <a:avLst/>
          </a:prstGeom>
          <a:noFill/>
          <a:ln w="25400">
            <a:solidFill>
              <a:srgbClr val="FFFFFF"/>
            </a:solidFill>
            <a:round/>
            <a:headEnd/>
            <a:tailEnd/>
          </a:ln>
        </p:spPr>
        <p:txBody>
          <a:bodyPr/>
          <a:lstStyle/>
          <a:p>
            <a:pPr fontAlgn="base">
              <a:spcBef>
                <a:spcPct val="0"/>
              </a:spcBef>
              <a:spcAft>
                <a:spcPct val="0"/>
              </a:spcAft>
            </a:pPr>
            <a:endParaRPr lang="en-US" sz="2400">
              <a:solidFill>
                <a:srgbClr val="000000"/>
              </a:solidFill>
              <a:cs typeface="Arial" charset="0"/>
              <a:sym typeface="Arial" charset="0"/>
            </a:endParaRPr>
          </a:p>
        </p:txBody>
      </p:sp>
      <p:sp>
        <p:nvSpPr>
          <p:cNvPr id="10" name="Line 5"/>
          <p:cNvSpPr>
            <a:spLocks noChangeShapeType="1"/>
          </p:cNvSpPr>
          <p:nvPr/>
        </p:nvSpPr>
        <p:spPr bwMode="auto">
          <a:xfrm rot="10800000" flipH="1">
            <a:off x="6926263" y="803275"/>
            <a:ext cx="1587" cy="2652713"/>
          </a:xfrm>
          <a:prstGeom prst="line">
            <a:avLst/>
          </a:prstGeom>
          <a:noFill/>
          <a:ln w="25400">
            <a:solidFill>
              <a:srgbClr val="FFFFFF"/>
            </a:solidFill>
            <a:round/>
            <a:headEnd/>
            <a:tailEnd/>
          </a:ln>
        </p:spPr>
        <p:txBody>
          <a:bodyPr/>
          <a:lstStyle/>
          <a:p>
            <a:pPr fontAlgn="base">
              <a:spcBef>
                <a:spcPct val="0"/>
              </a:spcBef>
              <a:spcAft>
                <a:spcPct val="0"/>
              </a:spcAft>
            </a:pPr>
            <a:endParaRPr lang="en-US" sz="2400">
              <a:solidFill>
                <a:srgbClr val="000000"/>
              </a:solidFill>
              <a:cs typeface="Arial" charset="0"/>
              <a:sym typeface="Arial" charset="0"/>
            </a:endParaRPr>
          </a:p>
        </p:txBody>
      </p:sp>
      <p:sp>
        <p:nvSpPr>
          <p:cNvPr id="15" name="Line 10"/>
          <p:cNvSpPr>
            <a:spLocks noChangeShapeType="1"/>
          </p:cNvSpPr>
          <p:nvPr/>
        </p:nvSpPr>
        <p:spPr bwMode="auto">
          <a:xfrm>
            <a:off x="0" y="3497263"/>
            <a:ext cx="9144000" cy="1587"/>
          </a:xfrm>
          <a:prstGeom prst="line">
            <a:avLst/>
          </a:prstGeom>
          <a:noFill/>
          <a:ln w="50800">
            <a:solidFill>
              <a:srgbClr val="CCCC9A"/>
            </a:solidFill>
            <a:round/>
            <a:headEnd/>
            <a:tailEnd/>
          </a:ln>
        </p:spPr>
        <p:txBody>
          <a:bodyPr/>
          <a:lstStyle/>
          <a:p>
            <a:pPr fontAlgn="base">
              <a:spcBef>
                <a:spcPct val="0"/>
              </a:spcBef>
              <a:spcAft>
                <a:spcPct val="0"/>
              </a:spcAft>
            </a:pPr>
            <a:endParaRPr lang="en-US" sz="2400">
              <a:solidFill>
                <a:srgbClr val="000000"/>
              </a:solidFill>
              <a:cs typeface="Arial" charset="0"/>
              <a:sym typeface="Arial" charset="0"/>
            </a:endParaRPr>
          </a:p>
        </p:txBody>
      </p:sp>
      <p:sp>
        <p:nvSpPr>
          <p:cNvPr id="16" name="Line 11"/>
          <p:cNvSpPr>
            <a:spLocks noChangeShapeType="1"/>
          </p:cNvSpPr>
          <p:nvPr/>
        </p:nvSpPr>
        <p:spPr bwMode="auto">
          <a:xfrm>
            <a:off x="-7938" y="6400800"/>
            <a:ext cx="9151938" cy="1588"/>
          </a:xfrm>
          <a:prstGeom prst="line">
            <a:avLst/>
          </a:prstGeom>
          <a:noFill/>
          <a:ln w="50800">
            <a:solidFill>
              <a:srgbClr val="0B3D91"/>
            </a:solidFill>
            <a:round/>
            <a:headEnd/>
            <a:tailEnd/>
          </a:ln>
        </p:spPr>
        <p:txBody>
          <a:bodyPr/>
          <a:lstStyle/>
          <a:p>
            <a:pPr fontAlgn="base">
              <a:spcBef>
                <a:spcPct val="0"/>
              </a:spcBef>
              <a:spcAft>
                <a:spcPct val="0"/>
              </a:spcAft>
            </a:pPr>
            <a:endParaRPr lang="en-US" sz="2400">
              <a:solidFill>
                <a:srgbClr val="000000"/>
              </a:solidFill>
              <a:cs typeface="Arial" charset="0"/>
              <a:sym typeface="Arial" charset="0"/>
            </a:endParaRPr>
          </a:p>
        </p:txBody>
      </p:sp>
      <p:pic>
        <p:nvPicPr>
          <p:cNvPr id="17" name="Picture 13"/>
          <p:cNvPicPr>
            <a:picLocks noChangeAspect="1" noChangeArrowheads="1"/>
          </p:cNvPicPr>
          <p:nvPr/>
        </p:nvPicPr>
        <p:blipFill>
          <a:blip r:embed="rId4"/>
          <a:srcRect t="5434" r="23521" b="39673"/>
          <a:stretch>
            <a:fillRect/>
          </a:stretch>
        </p:blipFill>
        <p:spPr bwMode="auto">
          <a:xfrm>
            <a:off x="6946900" y="812800"/>
            <a:ext cx="2233613" cy="1282700"/>
          </a:xfrm>
          <a:prstGeom prst="rect">
            <a:avLst/>
          </a:prstGeom>
          <a:noFill/>
          <a:ln w="9525">
            <a:noFill/>
            <a:miter lim="800000"/>
            <a:headEnd/>
            <a:tailEnd/>
          </a:ln>
        </p:spPr>
      </p:pic>
      <p:sp>
        <p:nvSpPr>
          <p:cNvPr id="18" name="Line 14"/>
          <p:cNvSpPr>
            <a:spLocks noChangeShapeType="1"/>
          </p:cNvSpPr>
          <p:nvPr/>
        </p:nvSpPr>
        <p:spPr bwMode="auto">
          <a:xfrm>
            <a:off x="0" y="771525"/>
            <a:ext cx="9144000" cy="1588"/>
          </a:xfrm>
          <a:prstGeom prst="line">
            <a:avLst/>
          </a:prstGeom>
          <a:noFill/>
          <a:ln w="50800">
            <a:solidFill>
              <a:srgbClr val="CC0000"/>
            </a:solidFill>
            <a:round/>
            <a:headEnd/>
            <a:tailEnd/>
          </a:ln>
        </p:spPr>
        <p:txBody>
          <a:bodyPr/>
          <a:lstStyle/>
          <a:p>
            <a:pPr fontAlgn="base">
              <a:spcBef>
                <a:spcPct val="0"/>
              </a:spcBef>
              <a:spcAft>
                <a:spcPct val="0"/>
              </a:spcAft>
            </a:pPr>
            <a:endParaRPr lang="en-US" sz="2400">
              <a:solidFill>
                <a:srgbClr val="000000"/>
              </a:solidFill>
              <a:cs typeface="Arial" charset="0"/>
              <a:sym typeface="Arial" charset="0"/>
            </a:endParaRPr>
          </a:p>
        </p:txBody>
      </p:sp>
      <p:sp>
        <p:nvSpPr>
          <p:cNvPr id="19" name="Line 15"/>
          <p:cNvSpPr>
            <a:spLocks noChangeShapeType="1"/>
          </p:cNvSpPr>
          <p:nvPr/>
        </p:nvSpPr>
        <p:spPr bwMode="auto">
          <a:xfrm>
            <a:off x="0" y="803275"/>
            <a:ext cx="9144000" cy="1588"/>
          </a:xfrm>
          <a:prstGeom prst="line">
            <a:avLst/>
          </a:prstGeom>
          <a:noFill/>
          <a:ln w="25400">
            <a:solidFill>
              <a:srgbClr val="FFFFFF"/>
            </a:solidFill>
            <a:round/>
            <a:headEnd/>
            <a:tailEnd/>
          </a:ln>
        </p:spPr>
        <p:txBody>
          <a:bodyPr/>
          <a:lstStyle/>
          <a:p>
            <a:pPr fontAlgn="base">
              <a:spcBef>
                <a:spcPct val="0"/>
              </a:spcBef>
              <a:spcAft>
                <a:spcPct val="0"/>
              </a:spcAft>
            </a:pPr>
            <a:endParaRPr lang="en-US" sz="2400">
              <a:solidFill>
                <a:srgbClr val="000000"/>
              </a:solidFill>
              <a:cs typeface="Arial" charset="0"/>
              <a:sym typeface="Arial" charset="0"/>
            </a:endParaRPr>
          </a:p>
        </p:txBody>
      </p:sp>
      <p:pic>
        <p:nvPicPr>
          <p:cNvPr id="20" name="Picture 17"/>
          <p:cNvPicPr>
            <a:picLocks/>
          </p:cNvPicPr>
          <p:nvPr/>
        </p:nvPicPr>
        <p:blipFill>
          <a:blip r:embed="rId5"/>
          <a:srcRect l="20313" t="16364" r="17969" b="15584"/>
          <a:stretch>
            <a:fillRect/>
          </a:stretch>
        </p:blipFill>
        <p:spPr bwMode="auto">
          <a:xfrm>
            <a:off x="4587875" y="817563"/>
            <a:ext cx="2339975" cy="2636837"/>
          </a:xfrm>
          <a:prstGeom prst="rect">
            <a:avLst/>
          </a:prstGeom>
          <a:noFill/>
          <a:ln w="12700">
            <a:noFill/>
            <a:miter lim="800000"/>
            <a:headEnd/>
            <a:tailEnd/>
          </a:ln>
          <a:effectLst/>
        </p:spPr>
      </p:pic>
      <p:pic>
        <p:nvPicPr>
          <p:cNvPr id="21" name="Picture 18" descr="SMU-panoramicHR"/>
          <p:cNvPicPr>
            <a:picLocks noChangeArrowheads="1"/>
          </p:cNvPicPr>
          <p:nvPr/>
        </p:nvPicPr>
        <p:blipFill>
          <a:blip r:embed="rId6"/>
          <a:srcRect l="10960" t="9778" r="6804" b="8223"/>
          <a:stretch>
            <a:fillRect/>
          </a:stretch>
        </p:blipFill>
        <p:spPr bwMode="auto">
          <a:xfrm>
            <a:off x="-3175" y="817563"/>
            <a:ext cx="4575175" cy="2632075"/>
          </a:xfrm>
          <a:prstGeom prst="rect">
            <a:avLst/>
          </a:prstGeom>
          <a:noFill/>
          <a:ln w="9525">
            <a:noFill/>
            <a:miter lim="800000"/>
            <a:headEnd/>
            <a:tailEnd/>
          </a:ln>
        </p:spPr>
      </p:pic>
      <p:sp>
        <p:nvSpPr>
          <p:cNvPr id="23" name="Title 22"/>
          <p:cNvSpPr>
            <a:spLocks noGrp="1"/>
          </p:cNvSpPr>
          <p:nvPr>
            <p:ph type="title"/>
          </p:nvPr>
        </p:nvSpPr>
        <p:spPr>
          <a:xfrm>
            <a:off x="457200" y="4038600"/>
            <a:ext cx="8229600" cy="685800"/>
          </a:xfrm>
        </p:spPr>
        <p:txBody>
          <a:bodyPr>
            <a:normAutofit/>
          </a:bodyPr>
          <a:lstStyle>
            <a:lvl1pPr algn="l">
              <a:defRPr sz="2800" b="0" i="0">
                <a:solidFill>
                  <a:schemeClr val="bg1"/>
                </a:solidFill>
                <a:latin typeface="Helvetica"/>
                <a:cs typeface="Helvetica"/>
              </a:defRPr>
            </a:lvl1pPr>
          </a:lstStyle>
          <a:p>
            <a:r>
              <a:rPr lang="en-US" smtClean="0"/>
              <a:t>Click to edit Master title style</a:t>
            </a:r>
            <a:endParaRPr lang="en-US" dirty="0"/>
          </a:p>
        </p:txBody>
      </p:sp>
      <p:sp>
        <p:nvSpPr>
          <p:cNvPr id="28" name="Content Placeholder 27"/>
          <p:cNvSpPr>
            <a:spLocks noGrp="1"/>
          </p:cNvSpPr>
          <p:nvPr>
            <p:ph sz="quarter" idx="10"/>
          </p:nvPr>
        </p:nvSpPr>
        <p:spPr>
          <a:xfrm>
            <a:off x="457200" y="4724400"/>
            <a:ext cx="8229600" cy="1600200"/>
          </a:xfrm>
        </p:spPr>
        <p:txBody>
          <a:bodyPr>
            <a:noAutofit/>
          </a:bodyPr>
          <a:lstStyle>
            <a:lvl1pPr>
              <a:buFontTx/>
              <a:buNone/>
              <a:defRPr sz="2000">
                <a:solidFill>
                  <a:schemeClr val="bg2"/>
                </a:solidFill>
                <a:latin typeface="Helvetica"/>
                <a:cs typeface="Helvetica"/>
              </a:defRPr>
            </a:lvl1pPr>
            <a:lvl2pPr>
              <a:buFontTx/>
              <a:buNone/>
              <a:defRPr sz="1800">
                <a:solidFill>
                  <a:schemeClr val="bg2"/>
                </a:solidFill>
                <a:latin typeface="Helvetica"/>
                <a:cs typeface="Helvetica"/>
              </a:defRPr>
            </a:lvl2pPr>
            <a:lvl3pPr>
              <a:buFontTx/>
              <a:buNone/>
              <a:defRPr sz="1600">
                <a:solidFill>
                  <a:schemeClr val="bg2"/>
                </a:solidFill>
                <a:latin typeface="Helvetica"/>
                <a:cs typeface="Helvetica"/>
              </a:defRPr>
            </a:lvl3pPr>
            <a:lvl4pPr>
              <a:buFontTx/>
              <a:buNone/>
              <a:defRPr sz="1800">
                <a:solidFill>
                  <a:schemeClr val="bg2"/>
                </a:solidFill>
              </a:defRPr>
            </a:lvl4pPr>
            <a:lvl5pPr>
              <a:buFontTx/>
              <a:buNone/>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p:txBody>
      </p:sp>
      <p:pic>
        <p:nvPicPr>
          <p:cNvPr id="24" name="Picture 2"/>
          <p:cNvPicPr>
            <a:picLocks noChangeArrowheads="1"/>
          </p:cNvPicPr>
          <p:nvPr userDrawn="1"/>
        </p:nvPicPr>
        <p:blipFill>
          <a:blip r:embed="rId3"/>
          <a:srcRect l="8379" t="26443" r="6738" b="8813"/>
          <a:stretch>
            <a:fillRect/>
          </a:stretch>
        </p:blipFill>
        <p:spPr bwMode="auto">
          <a:xfrm>
            <a:off x="6924675" y="2103438"/>
            <a:ext cx="2219325" cy="1352550"/>
          </a:xfrm>
          <a:prstGeom prst="rect">
            <a:avLst/>
          </a:prstGeom>
          <a:noFill/>
          <a:ln w="9525">
            <a:noFill/>
            <a:miter lim="800000"/>
            <a:headEnd/>
            <a:tailEnd/>
          </a:ln>
        </p:spPr>
      </p:pic>
      <p:sp>
        <p:nvSpPr>
          <p:cNvPr id="25" name="Line 3"/>
          <p:cNvSpPr>
            <a:spLocks noChangeShapeType="1"/>
          </p:cNvSpPr>
          <p:nvPr userDrawn="1"/>
        </p:nvSpPr>
        <p:spPr bwMode="auto">
          <a:xfrm>
            <a:off x="6924675" y="2103438"/>
            <a:ext cx="2219325" cy="1587"/>
          </a:xfrm>
          <a:prstGeom prst="line">
            <a:avLst/>
          </a:prstGeom>
          <a:noFill/>
          <a:ln w="25400">
            <a:solidFill>
              <a:srgbClr val="FFFFFF"/>
            </a:solidFill>
            <a:round/>
            <a:headEnd/>
            <a:tailEnd/>
          </a:ln>
        </p:spPr>
        <p:txBody>
          <a:bodyPr/>
          <a:lstStyle/>
          <a:p>
            <a:pPr fontAlgn="base">
              <a:spcBef>
                <a:spcPct val="0"/>
              </a:spcBef>
              <a:spcAft>
                <a:spcPct val="0"/>
              </a:spcAft>
            </a:pPr>
            <a:endParaRPr lang="en-US" sz="2400">
              <a:solidFill>
                <a:srgbClr val="000000"/>
              </a:solidFill>
              <a:cs typeface="Arial" charset="0"/>
              <a:sym typeface="Arial" charset="0"/>
            </a:endParaRPr>
          </a:p>
        </p:txBody>
      </p:sp>
      <p:sp>
        <p:nvSpPr>
          <p:cNvPr id="26" name="Line 4"/>
          <p:cNvSpPr>
            <a:spLocks noChangeShapeType="1"/>
          </p:cNvSpPr>
          <p:nvPr userDrawn="1"/>
        </p:nvSpPr>
        <p:spPr bwMode="auto">
          <a:xfrm rot="10800000" flipH="1">
            <a:off x="4570413" y="803275"/>
            <a:ext cx="1587" cy="2652713"/>
          </a:xfrm>
          <a:prstGeom prst="line">
            <a:avLst/>
          </a:prstGeom>
          <a:noFill/>
          <a:ln w="25400">
            <a:solidFill>
              <a:srgbClr val="FFFFFF"/>
            </a:solidFill>
            <a:round/>
            <a:headEnd/>
            <a:tailEnd/>
          </a:ln>
        </p:spPr>
        <p:txBody>
          <a:bodyPr/>
          <a:lstStyle/>
          <a:p>
            <a:pPr fontAlgn="base">
              <a:spcBef>
                <a:spcPct val="0"/>
              </a:spcBef>
              <a:spcAft>
                <a:spcPct val="0"/>
              </a:spcAft>
            </a:pPr>
            <a:endParaRPr lang="en-US" sz="2400">
              <a:solidFill>
                <a:srgbClr val="000000"/>
              </a:solidFill>
              <a:cs typeface="Arial" charset="0"/>
              <a:sym typeface="Arial" charset="0"/>
            </a:endParaRPr>
          </a:p>
        </p:txBody>
      </p:sp>
      <p:sp>
        <p:nvSpPr>
          <p:cNvPr id="27" name="Line 5"/>
          <p:cNvSpPr>
            <a:spLocks noChangeShapeType="1"/>
          </p:cNvSpPr>
          <p:nvPr userDrawn="1"/>
        </p:nvSpPr>
        <p:spPr bwMode="auto">
          <a:xfrm rot="10800000" flipH="1">
            <a:off x="6926263" y="803275"/>
            <a:ext cx="1587" cy="2652713"/>
          </a:xfrm>
          <a:prstGeom prst="line">
            <a:avLst/>
          </a:prstGeom>
          <a:noFill/>
          <a:ln w="25400">
            <a:solidFill>
              <a:srgbClr val="FFFFFF"/>
            </a:solidFill>
            <a:round/>
            <a:headEnd/>
            <a:tailEnd/>
          </a:ln>
        </p:spPr>
        <p:txBody>
          <a:bodyPr/>
          <a:lstStyle/>
          <a:p>
            <a:pPr fontAlgn="base">
              <a:spcBef>
                <a:spcPct val="0"/>
              </a:spcBef>
              <a:spcAft>
                <a:spcPct val="0"/>
              </a:spcAft>
            </a:pPr>
            <a:endParaRPr lang="en-US" sz="2400">
              <a:solidFill>
                <a:srgbClr val="000000"/>
              </a:solidFill>
              <a:cs typeface="Arial" charset="0"/>
              <a:sym typeface="Arial" charset="0"/>
            </a:endParaRPr>
          </a:p>
        </p:txBody>
      </p:sp>
      <p:sp>
        <p:nvSpPr>
          <p:cNvPr id="31" name="Line 10"/>
          <p:cNvSpPr>
            <a:spLocks noChangeShapeType="1"/>
          </p:cNvSpPr>
          <p:nvPr userDrawn="1"/>
        </p:nvSpPr>
        <p:spPr bwMode="auto">
          <a:xfrm>
            <a:off x="0" y="3497263"/>
            <a:ext cx="9144000" cy="1587"/>
          </a:xfrm>
          <a:prstGeom prst="line">
            <a:avLst/>
          </a:prstGeom>
          <a:noFill/>
          <a:ln w="50800">
            <a:solidFill>
              <a:schemeClr val="bg2"/>
            </a:solidFill>
            <a:round/>
            <a:headEnd/>
            <a:tailEnd/>
          </a:ln>
        </p:spPr>
        <p:txBody>
          <a:bodyPr/>
          <a:lstStyle/>
          <a:p>
            <a:pPr fontAlgn="base">
              <a:spcBef>
                <a:spcPct val="0"/>
              </a:spcBef>
              <a:spcAft>
                <a:spcPct val="0"/>
              </a:spcAft>
            </a:pPr>
            <a:endParaRPr lang="en-US" sz="2400">
              <a:solidFill>
                <a:srgbClr val="000000"/>
              </a:solidFill>
              <a:cs typeface="Arial" charset="0"/>
              <a:sym typeface="Arial" charset="0"/>
            </a:endParaRPr>
          </a:p>
        </p:txBody>
      </p:sp>
      <p:sp>
        <p:nvSpPr>
          <p:cNvPr id="32" name="Line 11"/>
          <p:cNvSpPr>
            <a:spLocks noChangeShapeType="1"/>
          </p:cNvSpPr>
          <p:nvPr userDrawn="1"/>
        </p:nvSpPr>
        <p:spPr bwMode="auto">
          <a:xfrm>
            <a:off x="-7938" y="6400800"/>
            <a:ext cx="9151938" cy="1588"/>
          </a:xfrm>
          <a:prstGeom prst="line">
            <a:avLst/>
          </a:prstGeom>
          <a:noFill/>
          <a:ln w="50800">
            <a:solidFill>
              <a:schemeClr val="tx2"/>
            </a:solidFill>
            <a:round/>
            <a:headEnd/>
            <a:tailEnd/>
          </a:ln>
        </p:spPr>
        <p:txBody>
          <a:bodyPr/>
          <a:lstStyle/>
          <a:p>
            <a:pPr fontAlgn="base">
              <a:spcBef>
                <a:spcPct val="0"/>
              </a:spcBef>
              <a:spcAft>
                <a:spcPct val="0"/>
              </a:spcAft>
            </a:pPr>
            <a:endParaRPr lang="en-US" sz="2400">
              <a:solidFill>
                <a:srgbClr val="000000"/>
              </a:solidFill>
              <a:cs typeface="Arial" charset="0"/>
              <a:sym typeface="Arial" charset="0"/>
            </a:endParaRPr>
          </a:p>
        </p:txBody>
      </p:sp>
      <p:pic>
        <p:nvPicPr>
          <p:cNvPr id="33" name="Picture 13"/>
          <p:cNvPicPr>
            <a:picLocks noChangeAspect="1" noChangeArrowheads="1"/>
          </p:cNvPicPr>
          <p:nvPr userDrawn="1"/>
        </p:nvPicPr>
        <p:blipFill>
          <a:blip r:embed="rId4"/>
          <a:srcRect t="5434" r="23521" b="39673"/>
          <a:stretch>
            <a:fillRect/>
          </a:stretch>
        </p:blipFill>
        <p:spPr bwMode="auto">
          <a:xfrm>
            <a:off x="6946900" y="812800"/>
            <a:ext cx="2233613" cy="1282700"/>
          </a:xfrm>
          <a:prstGeom prst="rect">
            <a:avLst/>
          </a:prstGeom>
          <a:noFill/>
          <a:ln w="9525">
            <a:noFill/>
            <a:miter lim="800000"/>
            <a:headEnd/>
            <a:tailEnd/>
          </a:ln>
        </p:spPr>
      </p:pic>
      <p:sp>
        <p:nvSpPr>
          <p:cNvPr id="34" name="Line 14"/>
          <p:cNvSpPr>
            <a:spLocks noChangeShapeType="1"/>
          </p:cNvSpPr>
          <p:nvPr userDrawn="1"/>
        </p:nvSpPr>
        <p:spPr bwMode="auto">
          <a:xfrm>
            <a:off x="0" y="771525"/>
            <a:ext cx="9144000" cy="1588"/>
          </a:xfrm>
          <a:prstGeom prst="line">
            <a:avLst/>
          </a:prstGeom>
          <a:noFill/>
          <a:ln w="50800">
            <a:solidFill>
              <a:schemeClr val="accent1"/>
            </a:solidFill>
            <a:round/>
            <a:headEnd/>
            <a:tailEnd/>
          </a:ln>
        </p:spPr>
        <p:txBody>
          <a:bodyPr/>
          <a:lstStyle/>
          <a:p>
            <a:pPr fontAlgn="base">
              <a:spcBef>
                <a:spcPct val="0"/>
              </a:spcBef>
              <a:spcAft>
                <a:spcPct val="0"/>
              </a:spcAft>
            </a:pPr>
            <a:endParaRPr lang="en-US" sz="2400">
              <a:solidFill>
                <a:srgbClr val="000000"/>
              </a:solidFill>
              <a:cs typeface="Arial" charset="0"/>
              <a:sym typeface="Arial" charset="0"/>
            </a:endParaRPr>
          </a:p>
        </p:txBody>
      </p:sp>
      <p:sp>
        <p:nvSpPr>
          <p:cNvPr id="35" name="Line 15"/>
          <p:cNvSpPr>
            <a:spLocks noChangeShapeType="1"/>
          </p:cNvSpPr>
          <p:nvPr userDrawn="1"/>
        </p:nvSpPr>
        <p:spPr bwMode="auto">
          <a:xfrm>
            <a:off x="0" y="803275"/>
            <a:ext cx="9144000" cy="1588"/>
          </a:xfrm>
          <a:prstGeom prst="line">
            <a:avLst/>
          </a:prstGeom>
          <a:noFill/>
          <a:ln w="25400">
            <a:solidFill>
              <a:srgbClr val="FFFFFF"/>
            </a:solidFill>
            <a:round/>
            <a:headEnd/>
            <a:tailEnd/>
          </a:ln>
        </p:spPr>
        <p:txBody>
          <a:bodyPr/>
          <a:lstStyle/>
          <a:p>
            <a:pPr fontAlgn="base">
              <a:spcBef>
                <a:spcPct val="0"/>
              </a:spcBef>
              <a:spcAft>
                <a:spcPct val="0"/>
              </a:spcAft>
            </a:pPr>
            <a:endParaRPr lang="en-US" sz="2400">
              <a:solidFill>
                <a:srgbClr val="000000"/>
              </a:solidFill>
              <a:cs typeface="Arial" charset="0"/>
              <a:sym typeface="Arial" charset="0"/>
            </a:endParaRPr>
          </a:p>
        </p:txBody>
      </p:sp>
      <p:pic>
        <p:nvPicPr>
          <p:cNvPr id="36" name="Picture 17"/>
          <p:cNvPicPr>
            <a:picLocks/>
          </p:cNvPicPr>
          <p:nvPr userDrawn="1"/>
        </p:nvPicPr>
        <p:blipFill>
          <a:blip r:embed="rId5"/>
          <a:srcRect l="20313" t="16364" r="17969" b="15584"/>
          <a:stretch>
            <a:fillRect/>
          </a:stretch>
        </p:blipFill>
        <p:spPr bwMode="auto">
          <a:xfrm>
            <a:off x="4587875" y="817563"/>
            <a:ext cx="2339975" cy="2636837"/>
          </a:xfrm>
          <a:prstGeom prst="rect">
            <a:avLst/>
          </a:prstGeom>
          <a:noFill/>
          <a:ln w="12700">
            <a:noFill/>
            <a:miter lim="800000"/>
            <a:headEnd/>
            <a:tailEnd/>
          </a:ln>
          <a:effectLst/>
        </p:spPr>
      </p:pic>
      <p:pic>
        <p:nvPicPr>
          <p:cNvPr id="37" name="Picture 18" descr="SMU-panoramicHR"/>
          <p:cNvPicPr>
            <a:picLocks noChangeArrowheads="1"/>
          </p:cNvPicPr>
          <p:nvPr userDrawn="1"/>
        </p:nvPicPr>
        <p:blipFill>
          <a:blip r:embed="rId6"/>
          <a:srcRect l="10960" t="9778" r="6804" b="8223"/>
          <a:stretch>
            <a:fillRect/>
          </a:stretch>
        </p:blipFill>
        <p:spPr bwMode="auto">
          <a:xfrm>
            <a:off x="-3175" y="817563"/>
            <a:ext cx="4575175" cy="2632075"/>
          </a:xfrm>
          <a:prstGeom prst="rect">
            <a:avLst/>
          </a:prstGeom>
          <a:noFill/>
          <a:ln w="9525">
            <a:noFill/>
            <a:miter lim="800000"/>
            <a:headEnd/>
            <a:tailEnd/>
          </a:ln>
        </p:spPr>
      </p:pic>
    </p:spTree>
    <p:extLst>
      <p:ext uri="{BB962C8B-B14F-4D97-AF65-F5344CB8AC3E}">
        <p14:creationId xmlns:p14="http://schemas.microsoft.com/office/powerpoint/2010/main" val="419712576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7075"/>
            <a:ext cx="8229600"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4480" y="1524000"/>
            <a:ext cx="4109230" cy="4724400"/>
          </a:xfr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686300" y="1524000"/>
            <a:ext cx="4229100" cy="4724400"/>
          </a:xfr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5721366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57200" y="1524000"/>
            <a:ext cx="8458200" cy="4724400"/>
          </a:xfrm>
        </p:spPr>
        <p:txBody>
          <a:bodyPr/>
          <a:lstStyle>
            <a:lvl1pPr>
              <a:defRPr>
                <a:latin typeface="Helvetica"/>
                <a:cs typeface="Helvetica"/>
              </a:defRPr>
            </a:lvl1pPr>
          </a:lstStyle>
          <a:p>
            <a:r>
              <a:rPr lang="en-US" smtClean="0"/>
              <a:t>Click icon to add table</a:t>
            </a:r>
            <a:endParaRPr lang="en-US" dirty="0"/>
          </a:p>
        </p:txBody>
      </p:sp>
      <p:sp>
        <p:nvSpPr>
          <p:cNvPr id="4" name="Title 3"/>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404751338"/>
      </p:ext>
    </p:extLst>
  </p:cSld>
  <p:clrMapOvr>
    <a:masterClrMapping/>
  </p:clrMapOvr>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524000"/>
            <a:ext cx="4112297" cy="4740240"/>
          </a:xfr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86309" y="1524000"/>
            <a:ext cx="4110211" cy="4740240"/>
          </a:xfr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a:xfrm>
            <a:off x="457200" y="58752"/>
            <a:ext cx="8229600" cy="11430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39273949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28624"/>
            <a:ext cx="8610600" cy="2465985"/>
          </a:xfrm>
        </p:spPr>
        <p:txBody>
          <a:bodyPr anchor="ctr" anchorCtr="0"/>
          <a:lstStyle>
            <a:lvl1pPr>
              <a:spcAft>
                <a:spcPts val="1200"/>
              </a:spcAft>
              <a:defRPr>
                <a:latin typeface="Helvetica"/>
                <a:cs typeface="Helvetica"/>
              </a:defRPr>
            </a:lvl1pPr>
            <a:lvl2pPr>
              <a:spcAft>
                <a:spcPts val="1200"/>
              </a:spcAft>
              <a:defRPr>
                <a:latin typeface="Helvetica"/>
                <a:cs typeface="Helvetica"/>
              </a:defRPr>
            </a:lvl2pPr>
            <a:lvl3pPr>
              <a:spcAft>
                <a:spcPts val="1200"/>
              </a:spcAft>
              <a:defRPr>
                <a:latin typeface="Helvetica"/>
                <a:cs typeface="Helvetica"/>
              </a:defRPr>
            </a:lvl3pPr>
            <a:lvl4pPr>
              <a:spcAft>
                <a:spcPts val="1200"/>
              </a:spcAft>
              <a:defRPr>
                <a:latin typeface="Helvetica"/>
                <a:cs typeface="Helvetica"/>
              </a:defRPr>
            </a:lvl4pPr>
            <a:lvl5pPr>
              <a:spcAft>
                <a:spcPts val="1200"/>
              </a:spcAft>
              <a:defRPr>
                <a:latin typeface="Helvetica"/>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3876448"/>
            <a:ext cx="8610600" cy="2462784"/>
          </a:xfrm>
        </p:spPr>
        <p:txBody>
          <a:bodyPr anchor="ctr" anchorCtr="0"/>
          <a:lstStyle>
            <a:lvl1pPr>
              <a:spcAft>
                <a:spcPts val="1200"/>
              </a:spcAft>
              <a:defRPr>
                <a:latin typeface="Helvetica"/>
                <a:cs typeface="Helvetica"/>
              </a:defRPr>
            </a:lvl1pPr>
            <a:lvl2pPr>
              <a:spcAft>
                <a:spcPts val="1200"/>
              </a:spcAft>
              <a:defRPr>
                <a:latin typeface="Helvetica"/>
                <a:cs typeface="Helvetica"/>
              </a:defRPr>
            </a:lvl2pPr>
            <a:lvl3pPr>
              <a:spcAft>
                <a:spcPts val="1200"/>
              </a:spcAft>
              <a:defRPr>
                <a:latin typeface="Helvetica"/>
                <a:cs typeface="Helvetica"/>
              </a:defRPr>
            </a:lvl3pPr>
            <a:lvl4pPr>
              <a:spcAft>
                <a:spcPts val="1200"/>
              </a:spcAft>
              <a:defRPr>
                <a:latin typeface="Helvetica"/>
                <a:cs typeface="Helvetica"/>
              </a:defRPr>
            </a:lvl4pPr>
            <a:lvl5pPr>
              <a:spcAft>
                <a:spcPts val="1200"/>
              </a:spcAft>
              <a:defRPr>
                <a:latin typeface="Helvetica"/>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216454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177800"/>
            <a:ext cx="8610600" cy="6294027"/>
          </a:xfr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1"/>
          <p:cNvSpPr>
            <a:spLocks noChangeArrowheads="1"/>
          </p:cNvSpPr>
          <p:nvPr userDrawn="1"/>
        </p:nvSpPr>
        <p:spPr bwMode="auto">
          <a:xfrm>
            <a:off x="0" y="6400800"/>
            <a:ext cx="9144000" cy="457200"/>
          </a:xfrm>
          <a:prstGeom prst="rect">
            <a:avLst/>
          </a:prstGeom>
          <a:solidFill>
            <a:srgbClr val="032B66"/>
          </a:solidFill>
          <a:ln w="9525">
            <a:noFill/>
            <a:miter lim="800000"/>
            <a:headEnd/>
            <a:tailEnd/>
          </a:ln>
        </p:spPr>
        <p:txBody>
          <a:bodyPr/>
          <a:lstStyle/>
          <a:p>
            <a:pPr fontAlgn="base">
              <a:spcBef>
                <a:spcPct val="0"/>
              </a:spcBef>
              <a:spcAft>
                <a:spcPct val="0"/>
              </a:spcAft>
            </a:pPr>
            <a:endParaRPr lang="en-US" sz="2400">
              <a:solidFill>
                <a:srgbClr val="000000"/>
              </a:solidFill>
              <a:cs typeface="Arial" charset="0"/>
              <a:sym typeface="Arial" charset="0"/>
            </a:endParaRPr>
          </a:p>
        </p:txBody>
      </p:sp>
      <p:sp>
        <p:nvSpPr>
          <p:cNvPr id="9" name="Line 2"/>
          <p:cNvSpPr>
            <a:spLocks noChangeShapeType="1"/>
          </p:cNvSpPr>
          <p:nvPr userDrawn="1"/>
        </p:nvSpPr>
        <p:spPr bwMode="auto">
          <a:xfrm>
            <a:off x="0" y="6353175"/>
            <a:ext cx="9144000" cy="1588"/>
          </a:xfrm>
          <a:prstGeom prst="line">
            <a:avLst/>
          </a:prstGeom>
          <a:noFill/>
          <a:ln w="50800">
            <a:solidFill>
              <a:schemeClr val="bg2"/>
            </a:solidFill>
            <a:round/>
            <a:headEnd/>
            <a:tailEnd/>
          </a:ln>
        </p:spPr>
        <p:txBody>
          <a:bodyPr/>
          <a:lstStyle/>
          <a:p>
            <a:pPr fontAlgn="base">
              <a:spcBef>
                <a:spcPct val="0"/>
              </a:spcBef>
              <a:spcAft>
                <a:spcPct val="0"/>
              </a:spcAft>
            </a:pPr>
            <a:endParaRPr lang="en-US" sz="2400">
              <a:solidFill>
                <a:srgbClr val="000000"/>
              </a:solidFill>
              <a:cs typeface="Arial" charset="0"/>
              <a:sym typeface="Arial" charset="0"/>
            </a:endParaRPr>
          </a:p>
        </p:txBody>
      </p:sp>
      <p:pic>
        <p:nvPicPr>
          <p:cNvPr id="5" name="Picture 4"/>
          <p:cNvPicPr>
            <a:picLocks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744179" y="6484336"/>
            <a:ext cx="942620" cy="304071"/>
          </a:xfrm>
          <a:prstGeom prst="rect">
            <a:avLst/>
          </a:prstGeom>
          <a:noFill/>
          <a:ln w="9525">
            <a:noFill/>
            <a:miter lim="800000"/>
            <a:headEnd/>
            <a:tailEnd/>
          </a:ln>
        </p:spPr>
      </p:pic>
    </p:spTree>
    <p:extLst>
      <p:ext uri="{BB962C8B-B14F-4D97-AF65-F5344CB8AC3E}">
        <p14:creationId xmlns:p14="http://schemas.microsoft.com/office/powerpoint/2010/main" val="157068099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chemeClr val="accent1"/>
              </a:buClr>
              <a:defRPr>
                <a:latin typeface="Helvetica"/>
                <a:cs typeface="Helvetica"/>
              </a:defRPr>
            </a:lvl1pPr>
            <a:lvl2pPr>
              <a:buClr>
                <a:schemeClr val="accent1"/>
              </a:buClr>
              <a:defRPr>
                <a:latin typeface="Helvetica"/>
                <a:cs typeface="Helvetica"/>
              </a:defRPr>
            </a:lvl2pPr>
            <a:lvl3pPr>
              <a:buClr>
                <a:schemeClr val="accent1"/>
              </a:buClr>
              <a:defRPr>
                <a:latin typeface="Helvetica"/>
                <a:cs typeface="Helvetica"/>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5876952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000">
                <a:latin typeface="Helvetica"/>
                <a:cs typeface="Helvetica"/>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lgn="l" defTabSz="914400" rtl="0" eaLnBrk="1" latinLnBrk="0" hangingPunct="1">
              <a:spcBef>
                <a:spcPts val="1800"/>
              </a:spcBef>
              <a:buClr>
                <a:schemeClr val="accent1"/>
              </a:buClr>
              <a:buFont typeface="Arial" pitchFamily="34" charset="0"/>
              <a:defRPr lang="en-US" sz="2000" kern="1200" dirty="0" smtClean="0">
                <a:solidFill>
                  <a:schemeClr val="tx1"/>
                </a:solidFill>
                <a:latin typeface="Helvetica"/>
                <a:ea typeface="+mn-ea"/>
                <a:cs typeface="Helvetica"/>
              </a:defRPr>
            </a:lvl1pPr>
            <a:lvl2pPr algn="l" defTabSz="914400" rtl="0" eaLnBrk="1" latinLnBrk="0" hangingPunct="1">
              <a:spcBef>
                <a:spcPts val="1800"/>
              </a:spcBef>
              <a:buClr>
                <a:schemeClr val="accent1"/>
              </a:buClr>
              <a:buFont typeface="Arial" pitchFamily="34" charset="0"/>
              <a:defRPr lang="en-US" sz="1800" kern="1200" dirty="0" smtClean="0">
                <a:solidFill>
                  <a:schemeClr val="tx1"/>
                </a:solidFill>
                <a:latin typeface="Helvetica"/>
                <a:ea typeface="+mn-ea"/>
                <a:cs typeface="Helvetica"/>
              </a:defRPr>
            </a:lvl2pPr>
            <a:lvl3pPr algn="l" defTabSz="914400" rtl="0" eaLnBrk="1" latinLnBrk="0" hangingPunct="1">
              <a:spcBef>
                <a:spcPts val="1800"/>
              </a:spcBef>
              <a:buClr>
                <a:schemeClr val="accent1"/>
              </a:buClr>
              <a:buFont typeface="Arial" pitchFamily="34" charset="0"/>
              <a:defRPr lang="en-US" sz="1600" kern="1200" dirty="0" smtClean="0">
                <a:solidFill>
                  <a:schemeClr val="tx1"/>
                </a:solidFill>
                <a:latin typeface="Helvetica"/>
                <a:ea typeface="+mn-ea"/>
                <a:cs typeface="Helvetica"/>
              </a:defRPr>
            </a:lvl3pPr>
            <a:lvl4pPr algn="l" defTabSz="914400" rtl="0" eaLnBrk="1" latinLnBrk="0" hangingPunct="1">
              <a:spcBef>
                <a:spcPts val="1800"/>
              </a:spcBef>
              <a:buClr>
                <a:schemeClr val="accent1"/>
              </a:buClr>
              <a:buFont typeface="Arial" pitchFamily="34" charset="0"/>
              <a:defRPr lang="en-US" sz="1400" kern="1200" dirty="0" smtClean="0">
                <a:solidFill>
                  <a:schemeClr val="tx1"/>
                </a:solidFill>
                <a:latin typeface="Helvetica"/>
                <a:ea typeface="+mn-ea"/>
                <a:cs typeface="Helvetica"/>
              </a:defRPr>
            </a:lvl4pPr>
            <a:lvl5pPr algn="l" defTabSz="914400" rtl="0" eaLnBrk="1" latinLnBrk="0" hangingPunct="1">
              <a:spcBef>
                <a:spcPts val="1800"/>
              </a:spcBef>
              <a:buClr>
                <a:schemeClr val="accent1"/>
              </a:buClr>
              <a:buFont typeface="Arial" pitchFamily="34" charset="0"/>
              <a:defRPr lang="en-US" sz="1400" kern="1200" dirty="0">
                <a:solidFill>
                  <a:schemeClr val="tx1"/>
                </a:solidFill>
                <a:latin typeface="Helvetica"/>
                <a:ea typeface="+mn-ea"/>
                <a:cs typeface="Helvetica"/>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9515777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74058"/>
            <a:ext cx="4040188" cy="639762"/>
          </a:xfrm>
        </p:spPr>
        <p:txBody>
          <a:bodyPr anchor="b">
            <a:normAutofit/>
          </a:bodyPr>
          <a:lstStyle>
            <a:lvl1pPr marL="0" indent="0">
              <a:buNone/>
              <a:defRPr sz="2000" b="1" i="0">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13820"/>
            <a:ext cx="4040188" cy="4101576"/>
          </a:xfrm>
        </p:spPr>
        <p:txBody>
          <a:bodyPr>
            <a:normAutofit/>
          </a:bodyPr>
          <a:lstStyle>
            <a:lvl1pPr>
              <a:defRPr sz="2000">
                <a:latin typeface="Helvetica"/>
                <a:cs typeface="Helvetica"/>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74058"/>
            <a:ext cx="4041775" cy="639762"/>
          </a:xfrm>
        </p:spPr>
        <p:txBody>
          <a:bodyPr anchor="b">
            <a:normAutofit/>
          </a:bodyPr>
          <a:lstStyle>
            <a:lvl1pPr marL="0" indent="0">
              <a:buNone/>
              <a:defRPr sz="2000" b="1" i="0">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13820"/>
            <a:ext cx="4041775" cy="4101576"/>
          </a:xfrm>
        </p:spPr>
        <p:txBody>
          <a:bodyPr>
            <a:normAutofit/>
          </a:bodyPr>
          <a:lstStyle>
            <a:lvl1pPr>
              <a:defRPr sz="2000">
                <a:latin typeface="Helvetica"/>
                <a:cs typeface="Helvetica"/>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079295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1570362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1066800"/>
            <a:ext cx="9144000"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fontAlgn="base">
              <a:spcBef>
                <a:spcPct val="0"/>
              </a:spcBef>
              <a:spcAft>
                <a:spcPct val="0"/>
              </a:spcAft>
            </a:pPr>
            <a:endParaRPr lang="en-US" sz="2400">
              <a:solidFill>
                <a:prstClr val="black"/>
              </a:solidFill>
              <a:sym typeface="Arial" charset="0"/>
            </a:endParaRPr>
          </a:p>
        </p:txBody>
      </p:sp>
    </p:spTree>
    <p:extLst>
      <p:ext uri="{BB962C8B-B14F-4D97-AF65-F5344CB8AC3E}">
        <p14:creationId xmlns:p14="http://schemas.microsoft.com/office/powerpoint/2010/main" val="387482582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ustom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017432"/>
      </p:ext>
    </p:extLst>
  </p:cSld>
  <p:clrMapOvr>
    <a:overrideClrMapping bg1="dk1" tx1="lt1" bg2="dk2" tx2="lt2" accent1="accent1" accent2="accent2" accent3="accent3" accent4="accent4" accent5="accent5" accent6="accent6" hlink="hlink" folHlink="folHlink"/>
  </p:clrMapOvr>
  <p:transition>
    <p:fade/>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normAutofit/>
          </a:bodyPr>
          <a:lstStyle>
            <a:lvl1pPr>
              <a:defRPr sz="2400">
                <a:latin typeface="Helvetica"/>
                <a:cs typeface="Helvetica"/>
              </a:defRPr>
            </a:lvl1pPr>
            <a:lvl2pPr>
              <a:defRPr sz="2000">
                <a:latin typeface="Helvetica"/>
                <a:cs typeface="Helvetica"/>
              </a:defRPr>
            </a:lvl2pPr>
            <a:lvl3pPr>
              <a:defRPr sz="1800">
                <a:latin typeface="Helvetica"/>
                <a:cs typeface="Helvetica"/>
              </a:defRPr>
            </a:lvl3pPr>
            <a:lvl4pPr>
              <a:defRPr sz="1600">
                <a:latin typeface="Helvetica"/>
                <a:cs typeface="Helvetica"/>
              </a:defRPr>
            </a:lvl4pPr>
            <a:lvl5pPr>
              <a:defRPr sz="1600">
                <a:latin typeface="Helvetica"/>
                <a:cs typeface="Helvetica"/>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Helvetica"/>
                <a:cs typeface="Helvetic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44481840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1066800"/>
            <a:ext cx="9144000"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fontAlgn="base">
              <a:spcBef>
                <a:spcPct val="0"/>
              </a:spcBef>
              <a:spcAft>
                <a:spcPct val="0"/>
              </a:spcAft>
            </a:pPr>
            <a:endParaRPr lang="en-US" sz="2400">
              <a:solidFill>
                <a:prstClr val="black"/>
              </a:solidFill>
              <a:sym typeface="Arial" charset="0"/>
            </a:endParaRPr>
          </a:p>
        </p:txBody>
      </p:sp>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Helvetica"/>
                <a:cs typeface="Helvetic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4555947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8752"/>
            <a:ext cx="8229600" cy="1143000"/>
          </a:xfrm>
          <a:prstGeom prst="rect">
            <a:avLst/>
          </a:prstGeom>
          <a:noFill/>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E4FA1864-10DF-4F57-AD50-523C627EDA7F}" type="datetimeFigureOut">
              <a:rPr lang="en-US" smtClean="0">
                <a:solidFill>
                  <a:prstClr val="black">
                    <a:tint val="75000"/>
                  </a:prstClr>
                </a:solidFill>
                <a:cs typeface="Arial" charset="0"/>
                <a:sym typeface="Arial" charset="0"/>
              </a:rPr>
              <a:pPr fontAlgn="base">
                <a:spcBef>
                  <a:spcPct val="0"/>
                </a:spcBef>
                <a:spcAft>
                  <a:spcPct val="0"/>
                </a:spcAft>
              </a:pPr>
              <a:t>2/21/2013</a:t>
            </a:fld>
            <a:endParaRPr lang="en-US">
              <a:solidFill>
                <a:prstClr val="black">
                  <a:tint val="75000"/>
                </a:prstClr>
              </a:solidFill>
              <a:cs typeface="Arial" charset="0"/>
              <a:sym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solidFill>
                <a:prstClr val="black">
                  <a:tint val="75000"/>
                </a:prstClr>
              </a:solidFill>
              <a:cs typeface="Arial" charset="0"/>
              <a:sym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AC772D7E-03FB-4095-8969-6E29B316B4FF}" type="slidenum">
              <a:rPr lang="en-US" smtClean="0">
                <a:solidFill>
                  <a:prstClr val="black">
                    <a:tint val="75000"/>
                  </a:prstClr>
                </a:solidFill>
                <a:cs typeface="Arial" charset="0"/>
                <a:sym typeface="Arial" charset="0"/>
              </a:rPr>
              <a:pPr fontAlgn="base">
                <a:spcBef>
                  <a:spcPct val="0"/>
                </a:spcBef>
                <a:spcAft>
                  <a:spcPct val="0"/>
                </a:spcAft>
              </a:pPr>
              <a:t>‹#›</a:t>
            </a:fld>
            <a:endParaRPr lang="en-US">
              <a:solidFill>
                <a:prstClr val="black">
                  <a:tint val="75000"/>
                </a:prstClr>
              </a:solidFill>
              <a:cs typeface="Arial" charset="0"/>
              <a:sym typeface="Arial" charset="0"/>
            </a:endParaRPr>
          </a:p>
        </p:txBody>
      </p:sp>
      <p:sp>
        <p:nvSpPr>
          <p:cNvPr id="7" name="Rectangle 1"/>
          <p:cNvSpPr>
            <a:spLocks noChangeArrowheads="1"/>
          </p:cNvSpPr>
          <p:nvPr/>
        </p:nvSpPr>
        <p:spPr bwMode="auto">
          <a:xfrm>
            <a:off x="0" y="6400800"/>
            <a:ext cx="9144000" cy="457200"/>
          </a:xfrm>
          <a:prstGeom prst="rect">
            <a:avLst/>
          </a:prstGeom>
          <a:solidFill>
            <a:srgbClr val="032B66"/>
          </a:solidFill>
          <a:ln w="9525">
            <a:noFill/>
            <a:miter lim="800000"/>
            <a:headEnd/>
            <a:tailEnd/>
          </a:ln>
        </p:spPr>
        <p:txBody>
          <a:bodyPr/>
          <a:lstStyle/>
          <a:p>
            <a:pPr fontAlgn="base">
              <a:spcBef>
                <a:spcPct val="0"/>
              </a:spcBef>
              <a:spcAft>
                <a:spcPct val="0"/>
              </a:spcAft>
            </a:pPr>
            <a:endParaRPr lang="en-US" sz="2400">
              <a:solidFill>
                <a:srgbClr val="000000"/>
              </a:solidFill>
              <a:cs typeface="Arial" charset="0"/>
              <a:sym typeface="Arial" charset="0"/>
            </a:endParaRPr>
          </a:p>
        </p:txBody>
      </p:sp>
      <p:sp>
        <p:nvSpPr>
          <p:cNvPr id="8" name="Line 2"/>
          <p:cNvSpPr>
            <a:spLocks noChangeShapeType="1"/>
          </p:cNvSpPr>
          <p:nvPr/>
        </p:nvSpPr>
        <p:spPr bwMode="auto">
          <a:xfrm>
            <a:off x="0" y="6353175"/>
            <a:ext cx="9144000" cy="1588"/>
          </a:xfrm>
          <a:prstGeom prst="line">
            <a:avLst/>
          </a:prstGeom>
          <a:noFill/>
          <a:ln w="50800">
            <a:solidFill>
              <a:schemeClr val="bg2"/>
            </a:solidFill>
            <a:round/>
            <a:headEnd/>
            <a:tailEnd/>
          </a:ln>
        </p:spPr>
        <p:txBody>
          <a:bodyPr/>
          <a:lstStyle/>
          <a:p>
            <a:pPr fontAlgn="base">
              <a:spcBef>
                <a:spcPct val="0"/>
              </a:spcBef>
              <a:spcAft>
                <a:spcPct val="0"/>
              </a:spcAft>
            </a:pPr>
            <a:endParaRPr lang="en-US" sz="2400">
              <a:solidFill>
                <a:srgbClr val="000000"/>
              </a:solidFill>
              <a:cs typeface="Arial" charset="0"/>
              <a:sym typeface="Arial" charset="0"/>
            </a:endParaRPr>
          </a:p>
        </p:txBody>
      </p:sp>
      <p:sp>
        <p:nvSpPr>
          <p:cNvPr id="9" name="Line 5"/>
          <p:cNvSpPr>
            <a:spLocks noChangeShapeType="1"/>
          </p:cNvSpPr>
          <p:nvPr/>
        </p:nvSpPr>
        <p:spPr bwMode="auto">
          <a:xfrm>
            <a:off x="-12700" y="1244600"/>
            <a:ext cx="9144000" cy="0"/>
          </a:xfrm>
          <a:prstGeom prst="line">
            <a:avLst/>
          </a:prstGeom>
          <a:noFill/>
          <a:ln w="63500">
            <a:solidFill>
              <a:schemeClr val="bg2"/>
            </a:solidFill>
            <a:round/>
            <a:headEnd/>
            <a:tailEnd/>
          </a:ln>
        </p:spPr>
        <p:txBody>
          <a:bodyPr/>
          <a:lstStyle/>
          <a:p>
            <a:pPr fontAlgn="base">
              <a:spcBef>
                <a:spcPct val="0"/>
              </a:spcBef>
              <a:spcAft>
                <a:spcPct val="0"/>
              </a:spcAft>
            </a:pPr>
            <a:endParaRPr lang="en-US" sz="2400">
              <a:solidFill>
                <a:srgbClr val="000000"/>
              </a:solidFill>
              <a:cs typeface="Arial" charset="0"/>
              <a:sym typeface="Arial" charset="0"/>
            </a:endParaRPr>
          </a:p>
        </p:txBody>
      </p:sp>
      <p:pic>
        <p:nvPicPr>
          <p:cNvPr id="10" name="Picture 9"/>
          <p:cNvPicPr>
            <a:picLocks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7744179" y="6484336"/>
            <a:ext cx="942620" cy="304071"/>
          </a:xfrm>
          <a:prstGeom prst="rect">
            <a:avLst/>
          </a:prstGeom>
          <a:noFill/>
          <a:ln w="9525">
            <a:noFill/>
            <a:miter lim="800000"/>
            <a:headEnd/>
            <a:tailEnd/>
          </a:ln>
        </p:spPr>
      </p:pic>
    </p:spTree>
    <p:extLst>
      <p:ext uri="{BB962C8B-B14F-4D97-AF65-F5344CB8AC3E}">
        <p14:creationId xmlns:p14="http://schemas.microsoft.com/office/powerpoint/2010/main" val="4238905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fade/>
  </p:transition>
  <p:hf hdr="0" ftr="0" dt="0"/>
  <p:txStyles>
    <p:titleStyle>
      <a:lvl1pPr algn="l" defTabSz="914400" rtl="0" eaLnBrk="1" latinLnBrk="0" hangingPunct="1">
        <a:spcBef>
          <a:spcPct val="0"/>
        </a:spcBef>
        <a:buNone/>
        <a:defRPr sz="3200" b="0" kern="1200">
          <a:solidFill>
            <a:schemeClr val="tx2"/>
          </a:solidFill>
          <a:latin typeface="Helvetica"/>
          <a:ea typeface="+mj-ea"/>
          <a:cs typeface="Helvetica"/>
        </a:defRPr>
      </a:lvl1pPr>
    </p:titleStyle>
    <p:bodyStyle>
      <a:lvl1pPr marL="231775" indent="-231775" algn="l" defTabSz="914400" rtl="0" eaLnBrk="1" latinLnBrk="0" hangingPunct="1">
        <a:spcBef>
          <a:spcPts val="0"/>
        </a:spcBef>
        <a:spcAft>
          <a:spcPts val="1800"/>
        </a:spcAft>
        <a:buClr>
          <a:schemeClr val="accent1"/>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0"/>
        </a:spcBef>
        <a:spcAft>
          <a:spcPts val="1800"/>
        </a:spcAft>
        <a:buClr>
          <a:schemeClr val="accent1"/>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0"/>
        </a:spcBef>
        <a:spcAft>
          <a:spcPts val="1800"/>
        </a:spcAft>
        <a:buClr>
          <a:schemeClr val="accent1"/>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0"/>
        </a:spcBef>
        <a:spcAft>
          <a:spcPts val="1800"/>
        </a:spcAft>
        <a:buClr>
          <a:schemeClr val="accent1"/>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0"/>
        </a:spcBef>
        <a:spcAft>
          <a:spcPts val="1800"/>
        </a:spcAft>
        <a:buClr>
          <a:schemeClr val="accent1"/>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faculty.smu.edu/pwisian/Chem1303/Homework.htm" TargetMode="External"/><Relationship Id="rId2" Type="http://schemas.openxmlformats.org/officeDocument/2006/relationships/hyperlink" Target="http://faculty.smu.edu/pwisian/Chem1303/Chapter10.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neilsonchem.com/cgi-bin/discus/discus.cgi"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1"/>
            <a:ext cx="5715000" cy="609600"/>
          </a:xfrm>
        </p:spPr>
        <p:txBody>
          <a:bodyPr/>
          <a:lstStyle/>
          <a:p>
            <a:r>
              <a:rPr lang="en-US" dirty="0" smtClean="0">
                <a:solidFill>
                  <a:schemeClr val="accent4"/>
                </a:solidFill>
              </a:rPr>
              <a:t>Responding to How People Learn</a:t>
            </a:r>
            <a:endParaRPr lang="en-US" dirty="0">
              <a:solidFill>
                <a:schemeClr val="accent4"/>
              </a:solidFill>
            </a:endParaRPr>
          </a:p>
        </p:txBody>
      </p:sp>
      <p:sp>
        <p:nvSpPr>
          <p:cNvPr id="3" name="Subtitle 2"/>
          <p:cNvSpPr>
            <a:spLocks noGrp="1"/>
          </p:cNvSpPr>
          <p:nvPr>
            <p:ph type="subTitle" idx="4294967295"/>
          </p:nvPr>
        </p:nvSpPr>
        <p:spPr>
          <a:xfrm>
            <a:off x="1143000" y="3657600"/>
            <a:ext cx="6400800" cy="2362200"/>
          </a:xfrm>
          <a:prstGeom prst="rect">
            <a:avLst/>
          </a:prstGeom>
        </p:spPr>
        <p:txBody>
          <a:bodyPr>
            <a:normAutofit fontScale="62500" lnSpcReduction="20000"/>
          </a:bodyPr>
          <a:lstStyle/>
          <a:p>
            <a:r>
              <a:rPr lang="en-US" dirty="0" smtClean="0">
                <a:solidFill>
                  <a:schemeClr val="bg1"/>
                </a:solidFill>
              </a:rPr>
              <a:t>Associate Provost Linda Eads</a:t>
            </a:r>
          </a:p>
          <a:p>
            <a:r>
              <a:rPr lang="en-US" dirty="0" smtClean="0">
                <a:solidFill>
                  <a:schemeClr val="bg1"/>
                </a:solidFill>
              </a:rPr>
              <a:t>Panel: </a:t>
            </a:r>
            <a:r>
              <a:rPr lang="en-US" smtClean="0">
                <a:solidFill>
                  <a:schemeClr val="bg1"/>
                </a:solidFill>
              </a:rPr>
              <a:t>Patty Wisian-Neilson</a:t>
            </a:r>
            <a:r>
              <a:rPr lang="en-US" dirty="0" smtClean="0">
                <a:solidFill>
                  <a:schemeClr val="bg1"/>
                </a:solidFill>
              </a:rPr>
              <a:t>, </a:t>
            </a:r>
            <a:r>
              <a:rPr lang="en-US" dirty="0" err="1" smtClean="0">
                <a:solidFill>
                  <a:schemeClr val="bg1"/>
                </a:solidFill>
              </a:rPr>
              <a:t>Dedman</a:t>
            </a:r>
            <a:r>
              <a:rPr lang="en-US" dirty="0" smtClean="0">
                <a:solidFill>
                  <a:schemeClr val="bg1"/>
                </a:solidFill>
              </a:rPr>
              <a:t> College</a:t>
            </a:r>
            <a:endParaRPr lang="en-US" dirty="0">
              <a:solidFill>
                <a:schemeClr val="bg1"/>
              </a:solidFill>
            </a:endParaRPr>
          </a:p>
          <a:p>
            <a:r>
              <a:rPr lang="en-US" dirty="0">
                <a:solidFill>
                  <a:schemeClr val="bg1"/>
                </a:solidFill>
              </a:rPr>
              <a:t>Miguel </a:t>
            </a:r>
            <a:r>
              <a:rPr lang="en-US" dirty="0" err="1" smtClean="0">
                <a:solidFill>
                  <a:schemeClr val="bg1"/>
                </a:solidFill>
              </a:rPr>
              <a:t>Quiñones</a:t>
            </a:r>
            <a:r>
              <a:rPr lang="en-US" dirty="0" smtClean="0">
                <a:solidFill>
                  <a:schemeClr val="bg1"/>
                </a:solidFill>
              </a:rPr>
              <a:t>, Cox School of Business  </a:t>
            </a:r>
          </a:p>
          <a:p>
            <a:r>
              <a:rPr lang="en-US" dirty="0" smtClean="0">
                <a:solidFill>
                  <a:schemeClr val="bg1"/>
                </a:solidFill>
              </a:rPr>
              <a:t>Maria Dixon, Meadows School of the Arts</a:t>
            </a:r>
          </a:p>
          <a:p>
            <a:r>
              <a:rPr lang="en-US" dirty="0">
                <a:solidFill>
                  <a:schemeClr val="bg1"/>
                </a:solidFill>
              </a:rPr>
              <a:t>Stephanie Al Otaiba, Simmons School of Education and Human Development</a:t>
            </a:r>
          </a:p>
          <a:p>
            <a:endParaRPr lang="en-US" dirty="0"/>
          </a:p>
          <a:p>
            <a:endParaRPr lang="en-US" dirty="0"/>
          </a:p>
        </p:txBody>
      </p:sp>
    </p:spTree>
    <p:extLst>
      <p:ext uri="{BB962C8B-B14F-4D97-AF65-F5344CB8AC3E}">
        <p14:creationId xmlns:p14="http://schemas.microsoft.com/office/powerpoint/2010/main" val="110598302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Cognition</a:t>
            </a:r>
            <a:endParaRPr lang="en-US" dirty="0"/>
          </a:p>
        </p:txBody>
      </p:sp>
      <p:sp>
        <p:nvSpPr>
          <p:cNvPr id="3" name="Content Placeholder 2"/>
          <p:cNvSpPr>
            <a:spLocks noGrp="1"/>
          </p:cNvSpPr>
          <p:nvPr>
            <p:ph idx="1"/>
          </p:nvPr>
        </p:nvSpPr>
        <p:spPr/>
        <p:txBody>
          <a:bodyPr>
            <a:normAutofit fontScale="85000" lnSpcReduction="20000"/>
          </a:bodyPr>
          <a:lstStyle/>
          <a:p>
            <a:pPr marL="114300" indent="0">
              <a:buNone/>
            </a:pPr>
            <a:r>
              <a:rPr lang="en-US" dirty="0"/>
              <a:t>Two Different Tracks:</a:t>
            </a:r>
          </a:p>
          <a:p>
            <a:r>
              <a:rPr lang="en-US" dirty="0"/>
              <a:t>Automatic, instinctive reactions</a:t>
            </a:r>
          </a:p>
          <a:p>
            <a:r>
              <a:rPr lang="en-US" dirty="0"/>
              <a:t>Reflective, deliberative</a:t>
            </a:r>
          </a:p>
          <a:p>
            <a:endParaRPr lang="en-US" dirty="0"/>
          </a:p>
          <a:p>
            <a:pPr marL="114300" indent="0">
              <a:buNone/>
            </a:pPr>
            <a:r>
              <a:rPr lang="en-US" dirty="0"/>
              <a:t>Automatic, instinctive reactions very dependent on:</a:t>
            </a:r>
          </a:p>
          <a:p>
            <a:r>
              <a:rPr lang="en-US" dirty="0"/>
              <a:t> Nonverbal signals and behaviors </a:t>
            </a:r>
          </a:p>
          <a:p>
            <a:r>
              <a:rPr lang="en-US" dirty="0"/>
              <a:t> Individual reactions to such signals and behavior</a:t>
            </a:r>
          </a:p>
          <a:p>
            <a:pPr marL="114300" indent="0">
              <a:buNone/>
            </a:pPr>
            <a:endParaRPr lang="en-US" dirty="0"/>
          </a:p>
          <a:p>
            <a:pPr marL="114300" indent="0" algn="ctr">
              <a:buNone/>
            </a:pPr>
            <a:r>
              <a:rPr lang="en-US" dirty="0">
                <a:solidFill>
                  <a:schemeClr val="accent1"/>
                </a:solidFill>
              </a:rPr>
              <a:t>Important point when we tie it to bias issues</a:t>
            </a:r>
          </a:p>
          <a:p>
            <a:endParaRPr lang="en-US" dirty="0"/>
          </a:p>
        </p:txBody>
      </p:sp>
    </p:spTree>
    <p:extLst>
      <p:ext uri="{BB962C8B-B14F-4D97-AF65-F5344CB8AC3E}">
        <p14:creationId xmlns:p14="http://schemas.microsoft.com/office/powerpoint/2010/main" val="243673372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Various Studies Indicate Effect on Learning</a:t>
            </a:r>
            <a:endParaRPr lang="en-US" dirty="0"/>
          </a:p>
        </p:txBody>
      </p:sp>
      <p:sp>
        <p:nvSpPr>
          <p:cNvPr id="3" name="Content Placeholder 2"/>
          <p:cNvSpPr>
            <a:spLocks noGrp="1"/>
          </p:cNvSpPr>
          <p:nvPr>
            <p:ph idx="1"/>
          </p:nvPr>
        </p:nvSpPr>
        <p:spPr/>
        <p:txBody>
          <a:bodyPr>
            <a:normAutofit fontScale="92500"/>
          </a:bodyPr>
          <a:lstStyle/>
          <a:p>
            <a:r>
              <a:rPr lang="en-US" dirty="0" smtClean="0"/>
              <a:t>Dr. Fox Study– distinguished looking but meaningless lecture</a:t>
            </a:r>
          </a:p>
          <a:p>
            <a:r>
              <a:rPr lang="en-US" dirty="0" smtClean="0"/>
              <a:t>Thin Slice Research– opinions reached quickly and unchanged over length of course</a:t>
            </a:r>
          </a:p>
          <a:p>
            <a:r>
              <a:rPr lang="en-US" dirty="0" smtClean="0"/>
              <a:t>University of Georgia study– racial bias led to less learning</a:t>
            </a:r>
            <a:endParaRPr lang="en-US" dirty="0"/>
          </a:p>
          <a:p>
            <a:r>
              <a:rPr lang="en-US" dirty="0" smtClean="0"/>
              <a:t>Gender bias in list of desirable faculty traits</a:t>
            </a:r>
          </a:p>
          <a:p>
            <a:r>
              <a:rPr lang="en-US" dirty="0" smtClean="0"/>
              <a:t>Gender bias in assumptions made on level of accomplishment</a:t>
            </a:r>
          </a:p>
          <a:p>
            <a:r>
              <a:rPr lang="en-US" dirty="0" smtClean="0"/>
              <a:t>Consider how these studies could affect the level of learning in a classroom– particularly if the course content is difficult or full of hot-button issues</a:t>
            </a:r>
          </a:p>
        </p:txBody>
      </p:sp>
    </p:spTree>
    <p:extLst>
      <p:ext uri="{BB962C8B-B14F-4D97-AF65-F5344CB8AC3E}">
        <p14:creationId xmlns:p14="http://schemas.microsoft.com/office/powerpoint/2010/main" val="229000014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Mickey </a:t>
            </a:r>
            <a:r>
              <a:rPr lang="en-US" dirty="0" smtClean="0"/>
              <a:t>Quinones</a:t>
            </a:r>
            <a:endParaRPr lang="en-US" dirty="0"/>
          </a:p>
        </p:txBody>
      </p:sp>
      <p:sp>
        <p:nvSpPr>
          <p:cNvPr id="5" name="Content Placeholder 4"/>
          <p:cNvSpPr>
            <a:spLocks noGrp="1"/>
          </p:cNvSpPr>
          <p:nvPr>
            <p:ph sz="quarter" idx="10"/>
          </p:nvPr>
        </p:nvSpPr>
        <p:spPr/>
        <p:txBody>
          <a:bodyPr/>
          <a:lstStyle/>
          <a:p>
            <a:endParaRPr lang="en-US"/>
          </a:p>
        </p:txBody>
      </p:sp>
    </p:spTree>
    <p:extLst>
      <p:ext uri="{BB962C8B-B14F-4D97-AF65-F5344CB8AC3E}">
        <p14:creationId xmlns:p14="http://schemas.microsoft.com/office/powerpoint/2010/main" val="230138248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t>
            </a:r>
            <a:r>
              <a:rPr lang="en-US" dirty="0"/>
              <a:t>students organize knowledge influences how they learn and apply what they know</a:t>
            </a:r>
            <a:r>
              <a:rPr lang="en-US" dirty="0" smtClean="0"/>
              <a:t>.</a:t>
            </a:r>
            <a:endParaRPr lang="en-US" dirty="0"/>
          </a:p>
        </p:txBody>
      </p:sp>
      <p:sp>
        <p:nvSpPr>
          <p:cNvPr id="3" name="Content Placeholder 2"/>
          <p:cNvSpPr>
            <a:spLocks noGrp="1"/>
          </p:cNvSpPr>
          <p:nvPr>
            <p:ph idx="1"/>
          </p:nvPr>
        </p:nvSpPr>
        <p:spPr/>
        <p:txBody>
          <a:bodyPr/>
          <a:lstStyle/>
          <a:p>
            <a:r>
              <a:rPr lang="en-US" dirty="0" smtClean="0"/>
              <a:t>Advanced organizers or concept maps</a:t>
            </a:r>
          </a:p>
          <a:p>
            <a:r>
              <a:rPr lang="en-US" dirty="0" smtClean="0"/>
              <a:t>Match categorization scheme to the task</a:t>
            </a:r>
          </a:p>
          <a:p>
            <a:r>
              <a:rPr lang="en-US" dirty="0" smtClean="0"/>
              <a:t>Expertise differences in structures</a:t>
            </a:r>
          </a:p>
          <a:p>
            <a:pPr lvl="1"/>
            <a:r>
              <a:rPr lang="en-US" dirty="0" smtClean="0"/>
              <a:t>Novice – Sparse, less interconnected</a:t>
            </a:r>
          </a:p>
          <a:p>
            <a:pPr lvl="1"/>
            <a:r>
              <a:rPr lang="en-US" dirty="0" smtClean="0"/>
              <a:t>Expert – Dense, more interconnected</a:t>
            </a:r>
          </a:p>
          <a:p>
            <a:r>
              <a:rPr lang="en-US" dirty="0" smtClean="0"/>
              <a:t>Surface versus deep level features</a:t>
            </a:r>
          </a:p>
          <a:p>
            <a:pPr lvl="1"/>
            <a:endParaRPr lang="en-US" dirty="0"/>
          </a:p>
        </p:txBody>
      </p:sp>
    </p:spTree>
    <p:extLst>
      <p:ext uri="{BB962C8B-B14F-4D97-AF65-F5344CB8AC3E}">
        <p14:creationId xmlns:p14="http://schemas.microsoft.com/office/powerpoint/2010/main" val="166021661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Broken Light Bulb</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In a physics lab at a major university, a very expensive light bulb which could emit precisely controlled quantities of light was being used in some experiments.  Ruth was the research assistant responsible for operating the sensitive light bulb.  One morning she came into the lab and found to her dismay that the light bulb no longer worked.  She realized that she had forgotten to turn it off the previous night.  As a result the light bulb overheated, and the filament inside the bulb had broken into two parts.  The surrounding glass bulb was completely sealed, so there was no way to open it.  Ruth knew that the light bulb could be repaired if a brief, high intensity laser beam could be used to fuse the two parts of the filament into one.  Furthermore, the lab had the necessary equipment to do the job.  However, a high intensity laser beam would also break the fragile glass surrounding the filament. At lower intensities the laser would not break the glass, but neither would it fuse the filament. So it seemed that the light bulb could not be repaired, and a costly replacement would be required.</a:t>
            </a:r>
          </a:p>
          <a:p>
            <a:pPr marL="0" indent="0">
              <a:buNone/>
            </a:pPr>
            <a:endParaRPr lang="en-US" dirty="0"/>
          </a:p>
          <a:p>
            <a:pPr marL="0" indent="0">
              <a:buNone/>
            </a:pPr>
            <a:r>
              <a:rPr lang="en-US" dirty="0"/>
              <a:t>Can you help Ruth fix her </a:t>
            </a:r>
            <a:r>
              <a:rPr lang="en-US" dirty="0" err="1"/>
              <a:t>lightbulb</a:t>
            </a:r>
            <a:r>
              <a:rPr lang="en-US" dirty="0" smtClean="0"/>
              <a:t>?</a:t>
            </a:r>
            <a:endParaRPr lang="en-US" dirty="0"/>
          </a:p>
        </p:txBody>
      </p:sp>
    </p:spTree>
    <p:extLst>
      <p:ext uri="{BB962C8B-B14F-4D97-AF65-F5344CB8AC3E}">
        <p14:creationId xmlns:p14="http://schemas.microsoft.com/office/powerpoint/2010/main" val="264146927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Tale of Sir-Smells-A-Lot</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During the time of King Arthur, a bloody rebellion was planned to overthrow the King.  A young chap named Sir Smells-a-lot organized a sizable army and trained them for several months.  Sir Smells-a-lot planned to use his army to storm the King</a:t>
            </a:r>
            <a:r>
              <a:rPr lang="ja-JP" altLang="en-US" dirty="0">
                <a:latin typeface="Arial"/>
              </a:rPr>
              <a:t>’</a:t>
            </a:r>
            <a:r>
              <a:rPr lang="en-US" dirty="0"/>
              <a:t>s castle and overcome the outnumbered defense army inside. The day of the siege came and Sir Smells-a-lot marched his army toward the castle.  His plan could only succeed if he was able to get his entire army to the castle walls at once so he could overwhelm the resistance.  Upon reaching the castle, Sir Smells-a-lot noticed that the main bridge to the castle was up.  They tried using one of their ladders to get the army across but it quickly became apparent that it would not be strong enough to get the entire army across the moat in the time required.  Sir Smells-a-lot was in a bind.  </a:t>
            </a:r>
          </a:p>
          <a:p>
            <a:pPr marL="0" indent="0">
              <a:buNone/>
            </a:pPr>
            <a:endParaRPr lang="en-US" dirty="0"/>
          </a:p>
          <a:p>
            <a:pPr marL="0" indent="0">
              <a:buNone/>
            </a:pPr>
            <a:r>
              <a:rPr lang="en-US" dirty="0"/>
              <a:t>How was he going to get his army across the moat in time to overwhelm the resistance</a:t>
            </a:r>
            <a:r>
              <a:rPr lang="en-US" dirty="0" smtClean="0"/>
              <a:t>?</a:t>
            </a:r>
            <a:endParaRPr lang="en-US" dirty="0"/>
          </a:p>
        </p:txBody>
      </p:sp>
    </p:spTree>
    <p:extLst>
      <p:ext uri="{BB962C8B-B14F-4D97-AF65-F5344CB8AC3E}">
        <p14:creationId xmlns:p14="http://schemas.microsoft.com/office/powerpoint/2010/main" val="361206889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Students</a:t>
            </a:r>
            <a:r>
              <a:rPr lang="en-US" dirty="0"/>
              <a:t>' motivation determines, directs, and sustains what they do to learn</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Link to something they care about – relevance (value)</a:t>
            </a:r>
          </a:p>
          <a:p>
            <a:pPr lvl="0"/>
            <a:r>
              <a:rPr lang="en-US" dirty="0"/>
              <a:t>Understand possible goals being pursued – tap into multiple goals</a:t>
            </a:r>
          </a:p>
          <a:p>
            <a:pPr lvl="1"/>
            <a:r>
              <a:rPr lang="en-US" dirty="0"/>
              <a:t>Examples, getting a job, starting a business, moving up in the organization, getting good grades </a:t>
            </a:r>
          </a:p>
          <a:p>
            <a:pPr lvl="1"/>
            <a:r>
              <a:rPr lang="en-US" dirty="0"/>
              <a:t>Show relevance to these goals – current and future ones</a:t>
            </a:r>
          </a:p>
          <a:p>
            <a:pPr lvl="0"/>
            <a:r>
              <a:rPr lang="en-US" dirty="0"/>
              <a:t>Expectations</a:t>
            </a:r>
          </a:p>
          <a:p>
            <a:pPr lvl="1"/>
            <a:r>
              <a:rPr lang="en-US" dirty="0"/>
              <a:t>Outcome expectancies – </a:t>
            </a:r>
            <a:r>
              <a:rPr lang="en-US" dirty="0" smtClean="0"/>
              <a:t>This </a:t>
            </a:r>
            <a:r>
              <a:rPr lang="en-US" dirty="0"/>
              <a:t>will work</a:t>
            </a:r>
          </a:p>
          <a:p>
            <a:pPr lvl="1"/>
            <a:r>
              <a:rPr lang="en-US" dirty="0"/>
              <a:t>Efficacy expectancies – I can do this</a:t>
            </a:r>
          </a:p>
          <a:p>
            <a:pPr lvl="0"/>
            <a:r>
              <a:rPr lang="en-US" dirty="0"/>
              <a:t>Environmental </a:t>
            </a:r>
            <a:r>
              <a:rPr lang="en-US" dirty="0" smtClean="0"/>
              <a:t>support</a:t>
            </a:r>
            <a:endParaRPr lang="en-US" dirty="0"/>
          </a:p>
        </p:txBody>
      </p:sp>
    </p:spTree>
    <p:extLst>
      <p:ext uri="{BB962C8B-B14F-4D97-AF65-F5344CB8AC3E}">
        <p14:creationId xmlns:p14="http://schemas.microsoft.com/office/powerpoint/2010/main" val="322999267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Maria Dixon</a:t>
            </a:r>
            <a:endParaRPr lang="en-US" dirty="0"/>
          </a:p>
        </p:txBody>
      </p:sp>
      <p:sp>
        <p:nvSpPr>
          <p:cNvPr id="5" name="Content Placeholder 4"/>
          <p:cNvSpPr>
            <a:spLocks noGrp="1"/>
          </p:cNvSpPr>
          <p:nvPr>
            <p:ph sz="quarter" idx="10"/>
          </p:nvPr>
        </p:nvSpPr>
        <p:spPr/>
        <p:txBody>
          <a:bodyPr/>
          <a:lstStyle/>
          <a:p>
            <a:endParaRPr lang="en-US"/>
          </a:p>
        </p:txBody>
      </p:sp>
    </p:spTree>
    <p:extLst>
      <p:ext uri="{BB962C8B-B14F-4D97-AF65-F5344CB8AC3E}">
        <p14:creationId xmlns:p14="http://schemas.microsoft.com/office/powerpoint/2010/main" val="136982885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To develop mastery…</a:t>
            </a:r>
            <a:endParaRPr lang="en-US"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31640926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568804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I want them to be able to DO?”</a:t>
            </a:r>
            <a:endParaRPr lang="en-US" dirty="0"/>
          </a:p>
        </p:txBody>
      </p:sp>
      <p:sp>
        <p:nvSpPr>
          <p:cNvPr id="3" name="Content Placeholder 2"/>
          <p:cNvSpPr>
            <a:spLocks noGrp="1"/>
          </p:cNvSpPr>
          <p:nvPr>
            <p:ph idx="1"/>
          </p:nvPr>
        </p:nvSpPr>
        <p:spPr/>
        <p:txBody>
          <a:bodyPr/>
          <a:lstStyle/>
          <a:p>
            <a:r>
              <a:rPr lang="en-US" dirty="0" smtClean="0"/>
              <a:t>A question that moves learning beyond repetition of facts and memorization</a:t>
            </a:r>
          </a:p>
          <a:p>
            <a:endParaRPr lang="en-US" dirty="0"/>
          </a:p>
          <a:p>
            <a:r>
              <a:rPr lang="en-US" dirty="0" smtClean="0"/>
              <a:t>A question that moves application and problem solving to the forefront</a:t>
            </a:r>
          </a:p>
          <a:p>
            <a:endParaRPr lang="en-US" dirty="0"/>
          </a:p>
          <a:p>
            <a:r>
              <a:rPr lang="en-US" dirty="0" smtClean="0"/>
              <a:t>A question that assumes that knowledge is gained for utilization in multiple contexts </a:t>
            </a:r>
            <a:endParaRPr lang="en-US" dirty="0"/>
          </a:p>
        </p:txBody>
      </p:sp>
    </p:spTree>
    <p:extLst>
      <p:ext uri="{BB962C8B-B14F-4D97-AF65-F5344CB8AC3E}">
        <p14:creationId xmlns:p14="http://schemas.microsoft.com/office/powerpoint/2010/main" val="86575167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Note this is just for us speakers</a:t>
            </a:r>
            <a:endParaRPr lang="en-US" dirty="0"/>
          </a:p>
        </p:txBody>
      </p:sp>
      <p:sp>
        <p:nvSpPr>
          <p:cNvPr id="3" name="Content Placeholder 2"/>
          <p:cNvSpPr>
            <a:spLocks noGrp="1"/>
          </p:cNvSpPr>
          <p:nvPr>
            <p:ph idx="1"/>
          </p:nvPr>
        </p:nvSpPr>
        <p:spPr/>
        <p:txBody>
          <a:bodyPr>
            <a:normAutofit lnSpcReduction="10000"/>
          </a:bodyPr>
          <a:lstStyle/>
          <a:p>
            <a:r>
              <a:rPr lang="en-US" dirty="0" smtClean="0"/>
              <a:t>65 </a:t>
            </a:r>
            <a:r>
              <a:rPr lang="en-US" dirty="0" err="1" smtClean="0"/>
              <a:t>mins</a:t>
            </a:r>
            <a:endParaRPr lang="en-US" dirty="0" smtClean="0"/>
          </a:p>
          <a:p>
            <a:r>
              <a:rPr lang="en-US" dirty="0" smtClean="0"/>
              <a:t>Linda 5 min intro</a:t>
            </a:r>
          </a:p>
          <a:p>
            <a:r>
              <a:rPr lang="en-US" dirty="0" smtClean="0"/>
              <a:t>Me 5-min to set stage, model one engagement strategies- e.g., ticket out the door, and introduce panel?</a:t>
            </a:r>
          </a:p>
          <a:p>
            <a:r>
              <a:rPr lang="en-US" dirty="0" smtClean="0"/>
              <a:t>Linda, Mickie, Maria and Patty panelists talk for 5-10 </a:t>
            </a:r>
            <a:r>
              <a:rPr lang="en-US" dirty="0" err="1" smtClean="0"/>
              <a:t>mins</a:t>
            </a:r>
            <a:r>
              <a:rPr lang="en-US" dirty="0" smtClean="0"/>
              <a:t> </a:t>
            </a:r>
          </a:p>
          <a:p>
            <a:r>
              <a:rPr lang="en-US" dirty="0" smtClean="0"/>
              <a:t>Questions/discussion: Priority here</a:t>
            </a:r>
          </a:p>
          <a:p>
            <a:r>
              <a:rPr lang="en-US" dirty="0" smtClean="0"/>
              <a:t>Ticket out the Door: Set intention</a:t>
            </a:r>
          </a:p>
          <a:p>
            <a:r>
              <a:rPr lang="en-US" dirty="0" smtClean="0"/>
              <a:t>Raffle/Prize- I have two copies of the engagement book on order </a:t>
            </a:r>
            <a:endParaRPr lang="en-US" dirty="0"/>
          </a:p>
        </p:txBody>
      </p:sp>
    </p:spTree>
    <p:extLst>
      <p:ext uri="{BB962C8B-B14F-4D97-AF65-F5344CB8AC3E}">
        <p14:creationId xmlns:p14="http://schemas.microsoft.com/office/powerpoint/2010/main" val="61685852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Lesson from the Master Chef</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8744970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272531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Lesson from the Master Chef</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048080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146573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“Give me a dollar”</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2389760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36172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Patty Wisian-Neilson</a:t>
            </a:r>
            <a:endParaRPr lang="en-US" dirty="0"/>
          </a:p>
        </p:txBody>
      </p:sp>
      <p:sp>
        <p:nvSpPr>
          <p:cNvPr id="5" name="Content Placeholder 4"/>
          <p:cNvSpPr>
            <a:spLocks noGrp="1"/>
          </p:cNvSpPr>
          <p:nvPr>
            <p:ph sz="quarter" idx="10"/>
          </p:nvPr>
        </p:nvSpPr>
        <p:spPr/>
        <p:txBody>
          <a:bodyPr/>
          <a:lstStyle/>
          <a:p>
            <a:endParaRPr lang="en-US"/>
          </a:p>
        </p:txBody>
      </p:sp>
    </p:spTree>
    <p:extLst>
      <p:ext uri="{BB962C8B-B14F-4D97-AF65-F5344CB8AC3E}">
        <p14:creationId xmlns:p14="http://schemas.microsoft.com/office/powerpoint/2010/main" val="34214492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685800"/>
          </a:xfrm>
        </p:spPr>
        <p:txBody>
          <a:bodyPr>
            <a:normAutofit/>
          </a:bodyPr>
          <a:lstStyle/>
          <a:p>
            <a:r>
              <a:rPr lang="en-US"/>
              <a:t>To develop </a:t>
            </a:r>
            <a:r>
              <a:rPr lang="en-US" smtClean="0"/>
              <a:t>mastery</a:t>
            </a:r>
            <a:r>
              <a:rPr lang="en-US"/>
              <a:t>,</a:t>
            </a:r>
            <a:endParaRPr lang="en-US" dirty="0"/>
          </a:p>
        </p:txBody>
      </p:sp>
      <p:sp>
        <p:nvSpPr>
          <p:cNvPr id="3" name="Content Placeholder 2"/>
          <p:cNvSpPr>
            <a:spLocks noGrp="1"/>
          </p:cNvSpPr>
          <p:nvPr>
            <p:ph idx="1"/>
          </p:nvPr>
        </p:nvSpPr>
        <p:spPr/>
        <p:txBody>
          <a:bodyPr/>
          <a:lstStyle/>
          <a:p>
            <a:r>
              <a:rPr lang="en-US"/>
              <a:t>students must acquire component </a:t>
            </a:r>
            <a:r>
              <a:rPr lang="en-US" smtClean="0"/>
              <a:t>skills</a:t>
            </a:r>
          </a:p>
          <a:p>
            <a:pPr lvl="1"/>
            <a:r>
              <a:rPr lang="en-US">
                <a:hlinkClick r:id="rId2"/>
              </a:rPr>
              <a:t>http://</a:t>
            </a:r>
            <a:r>
              <a:rPr lang="en-US" smtClean="0">
                <a:hlinkClick r:id="rId2"/>
              </a:rPr>
              <a:t>faculty.smu.edu/pwisian/Chem1303/chem1303.htm</a:t>
            </a:r>
            <a:endParaRPr lang="en-US">
              <a:hlinkClick r:id="rId2"/>
            </a:endParaRPr>
          </a:p>
          <a:p>
            <a:pPr lvl="1"/>
            <a:r>
              <a:rPr lang="en-US" smtClean="0">
                <a:hlinkClick r:id="rId2"/>
              </a:rPr>
              <a:t>http</a:t>
            </a:r>
            <a:r>
              <a:rPr lang="en-US">
                <a:hlinkClick r:id="rId2"/>
              </a:rPr>
              <a:t>://</a:t>
            </a:r>
            <a:r>
              <a:rPr lang="en-US" smtClean="0">
                <a:hlinkClick r:id="rId2"/>
              </a:rPr>
              <a:t>faculty.smu.edu/pwisian/Chem1303/Chapter10.pdf</a:t>
            </a:r>
            <a:endParaRPr lang="en-US"/>
          </a:p>
          <a:p>
            <a:r>
              <a:rPr lang="en-US" smtClean="0"/>
              <a:t>practice </a:t>
            </a:r>
            <a:r>
              <a:rPr lang="en-US"/>
              <a:t>integrating </a:t>
            </a:r>
            <a:r>
              <a:rPr lang="en-US" smtClean="0"/>
              <a:t>them</a:t>
            </a:r>
          </a:p>
          <a:p>
            <a:pPr lvl="1"/>
            <a:r>
              <a:rPr lang="en-US">
                <a:hlinkClick r:id="rId3"/>
              </a:rPr>
              <a:t>http://</a:t>
            </a:r>
            <a:r>
              <a:rPr lang="en-US" smtClean="0">
                <a:hlinkClick r:id="rId3"/>
              </a:rPr>
              <a:t>faculty.smu.edu/pwisian/Chem1303/Homework.htm</a:t>
            </a:r>
            <a:endParaRPr lang="en-US" smtClean="0"/>
          </a:p>
          <a:p>
            <a:r>
              <a:rPr lang="en-US" smtClean="0"/>
              <a:t>know </a:t>
            </a:r>
            <a:r>
              <a:rPr lang="en-US"/>
              <a:t>when to apply what they have learned</a:t>
            </a:r>
            <a:endParaRPr lang="en-US" dirty="0"/>
          </a:p>
        </p:txBody>
      </p:sp>
      <p:sp>
        <p:nvSpPr>
          <p:cNvPr id="5" name="Curved Up Arrow 4"/>
          <p:cNvSpPr/>
          <p:nvPr/>
        </p:nvSpPr>
        <p:spPr>
          <a:xfrm rot="-600000">
            <a:off x="1718389" y="4710439"/>
            <a:ext cx="6096000" cy="12954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0334095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1143000"/>
          </a:xfrm>
        </p:spPr>
        <p:txBody>
          <a:bodyPr>
            <a:noAutofit/>
          </a:bodyPr>
          <a:lstStyle/>
          <a:p>
            <a:r>
              <a:rPr lang="en-US" sz="2800"/>
              <a:t>Goal-directed </a:t>
            </a:r>
            <a:r>
              <a:rPr lang="en-US" sz="2800" smtClean="0">
                <a:solidFill>
                  <a:srgbClr val="C00000"/>
                </a:solidFill>
              </a:rPr>
              <a:t>efficient</a:t>
            </a:r>
            <a:r>
              <a:rPr lang="en-US" sz="2800" smtClean="0"/>
              <a:t> practice </a:t>
            </a:r>
            <a:r>
              <a:rPr lang="en-US" sz="2800"/>
              <a:t>coupled with </a:t>
            </a:r>
            <a:r>
              <a:rPr lang="en-US" sz="2800" smtClean="0"/>
              <a:t>targeted (</a:t>
            </a:r>
            <a:r>
              <a:rPr lang="en-US" sz="2800" smtClean="0">
                <a:solidFill>
                  <a:srgbClr val="C00000"/>
                </a:solidFill>
              </a:rPr>
              <a:t>immediate</a:t>
            </a:r>
            <a:r>
              <a:rPr lang="en-US" sz="2800" smtClean="0"/>
              <a:t>) feedback </a:t>
            </a:r>
            <a:r>
              <a:rPr lang="en-US" sz="2800"/>
              <a:t>enhances the quality of students' </a:t>
            </a:r>
            <a:r>
              <a:rPr lang="en-US" sz="2800" smtClean="0"/>
              <a:t>learning.</a:t>
            </a:r>
            <a:endParaRPr lang="en-US" sz="2800" dirty="0"/>
          </a:p>
        </p:txBody>
      </p:sp>
      <p:sp>
        <p:nvSpPr>
          <p:cNvPr id="3" name="Content Placeholder 2"/>
          <p:cNvSpPr>
            <a:spLocks noGrp="1"/>
          </p:cNvSpPr>
          <p:nvPr>
            <p:ph idx="1"/>
          </p:nvPr>
        </p:nvSpPr>
        <p:spPr>
          <a:xfrm>
            <a:off x="381000" y="1524000"/>
            <a:ext cx="8229600" cy="4525963"/>
          </a:xfrm>
        </p:spPr>
        <p:txBody>
          <a:bodyPr>
            <a:noAutofit/>
          </a:bodyPr>
          <a:lstStyle/>
          <a:p>
            <a:r>
              <a:rPr lang="en-US" b="1">
                <a:solidFill>
                  <a:srgbClr val="C00000"/>
                </a:solidFill>
              </a:rPr>
              <a:t>Learning is active.  Do the  problems</a:t>
            </a:r>
            <a:r>
              <a:rPr lang="en-US" b="1" smtClean="0">
                <a:solidFill>
                  <a:srgbClr val="C00000"/>
                </a:solidFill>
              </a:rPr>
              <a:t>!</a:t>
            </a:r>
          </a:p>
          <a:p>
            <a:pPr>
              <a:spcBef>
                <a:spcPts val="4800"/>
              </a:spcBef>
            </a:pPr>
            <a:r>
              <a:rPr lang="en-US" sz="2000" smtClean="0"/>
              <a:t>Answers to all problems must always be available </a:t>
            </a:r>
            <a:r>
              <a:rPr lang="en-US" sz="2000" u="sng" smtClean="0"/>
              <a:t>immediately</a:t>
            </a:r>
            <a:r>
              <a:rPr lang="en-US" sz="2000" smtClean="0"/>
              <a:t>.</a:t>
            </a:r>
          </a:p>
          <a:p>
            <a:pPr>
              <a:spcBef>
                <a:spcPts val="1800"/>
              </a:spcBef>
            </a:pPr>
            <a:r>
              <a:rPr lang="en-US" sz="2000" smtClean="0"/>
              <a:t>Exams and quizzes always returned the next class period.</a:t>
            </a:r>
          </a:p>
          <a:p>
            <a:pPr>
              <a:spcBef>
                <a:spcPts val="1800"/>
              </a:spcBef>
            </a:pPr>
            <a:r>
              <a:rPr lang="en-US" sz="2000" smtClean="0"/>
              <a:t>Office hours for answering questions, but mostly for encouraging and building confidence.</a:t>
            </a:r>
          </a:p>
          <a:p>
            <a:pPr>
              <a:spcBef>
                <a:spcPts val="1800"/>
              </a:spcBef>
            </a:pPr>
            <a:r>
              <a:rPr lang="en-US" sz="2000"/>
              <a:t>Discussion Board  -  </a:t>
            </a:r>
            <a:r>
              <a:rPr lang="en-US" sz="2000">
                <a:hlinkClick r:id="rId2"/>
              </a:rPr>
              <a:t>http://</a:t>
            </a:r>
            <a:r>
              <a:rPr lang="en-US" sz="2000" smtClean="0">
                <a:hlinkClick r:id="rId2"/>
              </a:rPr>
              <a:t>www.neilsonchem.com/cgi-bin/discus/discus.cgi</a:t>
            </a:r>
            <a:endParaRPr lang="en-US" sz="2000" smtClean="0"/>
          </a:p>
          <a:p>
            <a:pPr>
              <a:spcBef>
                <a:spcPts val="1800"/>
              </a:spcBef>
            </a:pPr>
            <a:endParaRPr lang="en-US" sz="2000"/>
          </a:p>
          <a:p>
            <a:endParaRPr lang="en-US" sz="2000" smtClean="0"/>
          </a:p>
          <a:p>
            <a:pPr marL="0" indent="0">
              <a:buNone/>
            </a:pPr>
            <a:endParaRPr lang="en-US" sz="2000"/>
          </a:p>
          <a:p>
            <a:pPr marL="0" indent="0">
              <a:buNone/>
            </a:pPr>
            <a:r>
              <a:rPr lang="en-US" sz="2000">
                <a:solidFill>
                  <a:srgbClr val="002060"/>
                </a:solidFill>
              </a:rPr>
              <a:t/>
            </a:r>
            <a:br>
              <a:rPr lang="en-US" sz="2000">
                <a:solidFill>
                  <a:srgbClr val="002060"/>
                </a:solidFill>
              </a:rPr>
            </a:br>
            <a:endParaRPr lang="en-US" sz="2000" dirty="0">
              <a:solidFill>
                <a:srgbClr val="002060"/>
              </a:solidFill>
            </a:endParaRPr>
          </a:p>
        </p:txBody>
      </p:sp>
    </p:spTree>
    <p:extLst>
      <p:ext uri="{BB962C8B-B14F-4D97-AF65-F5344CB8AC3E}">
        <p14:creationId xmlns:p14="http://schemas.microsoft.com/office/powerpoint/2010/main" val="334277468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8752"/>
            <a:ext cx="8458200" cy="1143000"/>
          </a:xfrm>
        </p:spPr>
        <p:txBody>
          <a:bodyPr>
            <a:normAutofit/>
          </a:bodyPr>
          <a:lstStyle/>
          <a:p>
            <a:r>
              <a:rPr lang="en-US" smtClean="0"/>
              <a:t>Students </a:t>
            </a:r>
            <a:r>
              <a:rPr lang="en-US"/>
              <a:t>must learn to monitor and adjust their </a:t>
            </a:r>
            <a:r>
              <a:rPr lang="en-US" smtClean="0"/>
              <a:t>approaches.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a:t>The first test did not go very well, but the issue was not that I did not know or understand what was on the exam. A majority of the problems that I got wrong, were things I knew and I thought I put down on the test. I had a lot of silly mistakes. I do have an issue with testing anxiety as well but, I think my main issue this time was speed and accuracy. I went to your office hours, I did the problems twice, and I did problems from the practice test twice. My plan as of now is to make sure I have a clear understanding of the material by doing and redoing the problems twice, and after establishing a clear understanding of the information we will be tested </a:t>
            </a:r>
            <a:r>
              <a:rPr lang="en-US" smtClean="0"/>
              <a:t>on, </a:t>
            </a:r>
            <a:r>
              <a:rPr lang="en-US"/>
              <a:t>I'll redo the problems a third time </a:t>
            </a:r>
            <a:r>
              <a:rPr lang="en-US" smtClean="0"/>
              <a:t>focusing </a:t>
            </a:r>
            <a:r>
              <a:rPr lang="en-US"/>
              <a:t>on speed and accuracy by timing myself when I redo the problems. </a:t>
            </a:r>
            <a:endParaRPr lang="en-US" smtClean="0"/>
          </a:p>
          <a:p>
            <a:pPr marL="0" indent="0">
              <a:buNone/>
            </a:pPr>
            <a:r>
              <a:rPr lang="en-US" smtClean="0"/>
              <a:t>Do </a:t>
            </a:r>
            <a:r>
              <a:rPr lang="en-US"/>
              <a:t>you have any advice on how I can avoid a repeat of my last test?</a:t>
            </a:r>
            <a:endParaRPr lang="en-US" dirty="0"/>
          </a:p>
        </p:txBody>
      </p:sp>
    </p:spTree>
    <p:extLst>
      <p:ext uri="{BB962C8B-B14F-4D97-AF65-F5344CB8AC3E}">
        <p14:creationId xmlns:p14="http://schemas.microsoft.com/office/powerpoint/2010/main" val="43018227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110"/>
            <a:ext cx="8229600" cy="1143000"/>
          </a:xfrm>
        </p:spPr>
        <p:txBody>
          <a:bodyPr>
            <a:normAutofit/>
          </a:bodyPr>
          <a:lstStyle/>
          <a:p>
            <a:r>
              <a:rPr lang="en-US" smtClean="0"/>
              <a:t>Students </a:t>
            </a:r>
            <a:r>
              <a:rPr lang="en-US"/>
              <a:t>must learn to monitor and adjust their </a:t>
            </a:r>
            <a:r>
              <a:rPr lang="en-US" smtClean="0"/>
              <a:t>approaches.</a:t>
            </a:r>
            <a:endParaRPr lang="en-US" dirty="0"/>
          </a:p>
        </p:txBody>
      </p:sp>
      <p:sp>
        <p:nvSpPr>
          <p:cNvPr id="3" name="Content Placeholder 2"/>
          <p:cNvSpPr>
            <a:spLocks noGrp="1"/>
          </p:cNvSpPr>
          <p:nvPr>
            <p:ph idx="1"/>
          </p:nvPr>
        </p:nvSpPr>
        <p:spPr>
          <a:xfrm>
            <a:off x="228600" y="1447800"/>
            <a:ext cx="8610600" cy="4525963"/>
          </a:xfrm>
        </p:spPr>
        <p:txBody>
          <a:bodyPr>
            <a:normAutofit fontScale="92500"/>
          </a:bodyPr>
          <a:lstStyle/>
          <a:p>
            <a:pPr marL="0" indent="0">
              <a:buNone/>
            </a:pPr>
            <a:r>
              <a:rPr lang="en-US" i="1" smtClean="0"/>
              <a:t>General advice given to my students:</a:t>
            </a:r>
          </a:p>
          <a:p>
            <a:pPr marL="800100"/>
            <a:r>
              <a:rPr lang="en-US" b="1"/>
              <a:t>Do </a:t>
            </a:r>
            <a:r>
              <a:rPr lang="en-US" b="1" smtClean="0"/>
              <a:t>the homework</a:t>
            </a:r>
            <a:r>
              <a:rPr lang="en-US" smtClean="0"/>
              <a:t>! </a:t>
            </a:r>
            <a:r>
              <a:rPr lang="en-US" sz="2000" b="1">
                <a:solidFill>
                  <a:srgbClr val="C00000"/>
                </a:solidFill>
              </a:rPr>
              <a:t>Do the </a:t>
            </a:r>
            <a:r>
              <a:rPr lang="en-US" sz="2000" b="1" smtClean="0">
                <a:solidFill>
                  <a:srgbClr val="C00000"/>
                </a:solidFill>
              </a:rPr>
              <a:t>homework</a:t>
            </a:r>
            <a:r>
              <a:rPr lang="en-US" sz="2000" smtClean="0">
                <a:solidFill>
                  <a:srgbClr val="C00000"/>
                </a:solidFill>
              </a:rPr>
              <a:t>! </a:t>
            </a:r>
            <a:r>
              <a:rPr lang="en-US" sz="1800" b="1">
                <a:solidFill>
                  <a:srgbClr val="0000CC"/>
                </a:solidFill>
              </a:rPr>
              <a:t>Do the </a:t>
            </a:r>
            <a:r>
              <a:rPr lang="en-US" sz="1800" b="1" smtClean="0">
                <a:solidFill>
                  <a:srgbClr val="0000CC"/>
                </a:solidFill>
              </a:rPr>
              <a:t>homework</a:t>
            </a:r>
            <a:r>
              <a:rPr lang="en-US" sz="1800" smtClean="0">
                <a:solidFill>
                  <a:srgbClr val="0000CC"/>
                </a:solidFill>
              </a:rPr>
              <a:t>!</a:t>
            </a:r>
          </a:p>
          <a:p>
            <a:pPr marL="800100"/>
            <a:r>
              <a:rPr lang="en-US" sz="2000">
                <a:solidFill>
                  <a:srgbClr val="006600"/>
                </a:solidFill>
              </a:rPr>
              <a:t>It's OK to do homework in the daylight</a:t>
            </a:r>
            <a:r>
              <a:rPr lang="en-US" sz="2000" smtClean="0">
                <a:solidFill>
                  <a:srgbClr val="006600"/>
                </a:solidFill>
              </a:rPr>
              <a:t>!</a:t>
            </a:r>
          </a:p>
          <a:p>
            <a:pPr marL="800100"/>
            <a:r>
              <a:rPr lang="en-US" sz="2000">
                <a:solidFill>
                  <a:srgbClr val="0000CC"/>
                </a:solidFill>
              </a:rPr>
              <a:t>Learning is private</a:t>
            </a:r>
            <a:r>
              <a:rPr lang="en-US" sz="2000" smtClean="0">
                <a:solidFill>
                  <a:srgbClr val="0000CC"/>
                </a:solidFill>
              </a:rPr>
              <a:t>.</a:t>
            </a:r>
            <a:r>
              <a:rPr lang="en-US" sz="2000"/>
              <a:t> </a:t>
            </a:r>
            <a:r>
              <a:rPr lang="en-US" sz="1600"/>
              <a:t>Tutors, ALEC</a:t>
            </a:r>
            <a:r>
              <a:rPr lang="en-US" sz="1600" smtClean="0"/>
              <a:t>, friends </a:t>
            </a:r>
            <a:r>
              <a:rPr lang="en-US" sz="1600"/>
              <a:t>are helpful on rare occasion, but things have to click in the student's own mind and that happens when </a:t>
            </a:r>
            <a:r>
              <a:rPr lang="en-US" sz="1600" smtClean="0"/>
              <a:t>he/she works </a:t>
            </a:r>
            <a:r>
              <a:rPr lang="en-US" sz="1600"/>
              <a:t>alone.  Figure it out yourself and you never </a:t>
            </a:r>
            <a:r>
              <a:rPr lang="en-US" sz="1600" smtClean="0"/>
              <a:t>forget!</a:t>
            </a:r>
            <a:endParaRPr lang="en-US" sz="1600">
              <a:solidFill>
                <a:srgbClr val="0000CC"/>
              </a:solidFill>
            </a:endParaRPr>
          </a:p>
          <a:p>
            <a:pPr marL="800100"/>
            <a:r>
              <a:rPr lang="en-US" sz="1600" b="1"/>
              <a:t>Don't read the </a:t>
            </a:r>
            <a:r>
              <a:rPr lang="en-US" sz="1600" b="1" smtClean="0"/>
              <a:t>book</a:t>
            </a:r>
            <a:r>
              <a:rPr lang="en-US" sz="1600" smtClean="0"/>
              <a:t>!</a:t>
            </a:r>
            <a:r>
              <a:rPr lang="en-US" sz="1600"/>
              <a:t>  It's not a novel. Two hours of reading is inefficient.  Read after tackling a problem and finding one that you can't do.  Then read that section with a question in your mind</a:t>
            </a:r>
            <a:r>
              <a:rPr lang="en-US" sz="1600" smtClean="0"/>
              <a:t>.</a:t>
            </a:r>
          </a:p>
          <a:p>
            <a:pPr marL="800100"/>
            <a:r>
              <a:rPr lang="en-US" sz="1600" b="1"/>
              <a:t>Don't copy the </a:t>
            </a:r>
            <a:r>
              <a:rPr lang="en-US" sz="1600" b="1" smtClean="0"/>
              <a:t>problems</a:t>
            </a:r>
            <a:r>
              <a:rPr lang="en-US" sz="1600" b="1"/>
              <a:t> </a:t>
            </a:r>
            <a:r>
              <a:rPr lang="en-US" sz="1600" smtClean="0"/>
              <a:t>and </a:t>
            </a:r>
            <a:r>
              <a:rPr lang="en-US" sz="1600" b="1" smtClean="0"/>
              <a:t>don't </a:t>
            </a:r>
            <a:r>
              <a:rPr lang="en-US" sz="1600" b="1"/>
              <a:t>waste time making notecards</a:t>
            </a:r>
            <a:r>
              <a:rPr lang="en-US" sz="1600" b="1" smtClean="0"/>
              <a:t>. </a:t>
            </a:r>
            <a:r>
              <a:rPr lang="en-US" sz="1600" b="1">
                <a:solidFill>
                  <a:srgbClr val="C00000"/>
                </a:solidFill>
              </a:rPr>
              <a:t>Do the homework</a:t>
            </a:r>
            <a:r>
              <a:rPr lang="en-US" sz="1600">
                <a:solidFill>
                  <a:srgbClr val="C00000"/>
                </a:solidFill>
              </a:rPr>
              <a:t>! </a:t>
            </a:r>
            <a:endParaRPr lang="en-US" sz="1600" b="1" smtClean="0"/>
          </a:p>
          <a:p>
            <a:pPr marL="800100"/>
            <a:r>
              <a:rPr lang="en-US" sz="2000" b="1" smtClean="0">
                <a:solidFill>
                  <a:srgbClr val="0000CC"/>
                </a:solidFill>
              </a:rPr>
              <a:t>Get enough </a:t>
            </a:r>
            <a:r>
              <a:rPr lang="en-US" sz="2800" b="1" smtClean="0">
                <a:solidFill>
                  <a:srgbClr val="C00000"/>
                </a:solidFill>
              </a:rPr>
              <a:t>SLEEP</a:t>
            </a:r>
            <a:r>
              <a:rPr lang="en-US" sz="2800" b="1" smtClean="0">
                <a:solidFill>
                  <a:srgbClr val="0000CC"/>
                </a:solidFill>
              </a:rPr>
              <a:t> !</a:t>
            </a:r>
            <a:endParaRPr lang="en-US" sz="2800" dirty="0">
              <a:solidFill>
                <a:srgbClr val="0000CC"/>
              </a:solidFill>
            </a:endParaRPr>
          </a:p>
        </p:txBody>
      </p:sp>
    </p:spTree>
    <p:extLst>
      <p:ext uri="{BB962C8B-B14F-4D97-AF65-F5344CB8AC3E}">
        <p14:creationId xmlns:p14="http://schemas.microsoft.com/office/powerpoint/2010/main" val="21173660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Your “Ticket Out the Door”:</a:t>
            </a:r>
            <a:br>
              <a:rPr lang="en-US" dirty="0" smtClean="0"/>
            </a:br>
            <a:r>
              <a:rPr lang="en-US" dirty="0" smtClean="0"/>
              <a:t>Set your Mindful Intention</a:t>
            </a:r>
            <a:endParaRPr lang="en-US" dirty="0"/>
          </a:p>
        </p:txBody>
      </p:sp>
      <p:sp>
        <p:nvSpPr>
          <p:cNvPr id="3" name="Content Placeholder 2"/>
          <p:cNvSpPr>
            <a:spLocks noGrp="1"/>
          </p:cNvSpPr>
          <p:nvPr>
            <p:ph idx="1"/>
          </p:nvPr>
        </p:nvSpPr>
        <p:spPr/>
        <p:txBody>
          <a:bodyPr/>
          <a:lstStyle/>
          <a:p>
            <a:r>
              <a:rPr lang="en-US" dirty="0" smtClean="0"/>
              <a:t>Three things I learned</a:t>
            </a:r>
          </a:p>
          <a:p>
            <a:endParaRPr lang="en-US" dirty="0"/>
          </a:p>
          <a:p>
            <a:r>
              <a:rPr lang="en-US" dirty="0" smtClean="0"/>
              <a:t>One thing I will try</a:t>
            </a:r>
          </a:p>
          <a:p>
            <a:endParaRPr lang="en-US" dirty="0"/>
          </a:p>
          <a:p>
            <a:r>
              <a:rPr lang="en-US" dirty="0" smtClean="0"/>
              <a:t>Here’s my intention</a:t>
            </a:r>
            <a:endParaRPr lang="en-US" dirty="0"/>
          </a:p>
        </p:txBody>
      </p:sp>
    </p:spTree>
    <p:extLst>
      <p:ext uri="{BB962C8B-B14F-4D97-AF65-F5344CB8AC3E}">
        <p14:creationId xmlns:p14="http://schemas.microsoft.com/office/powerpoint/2010/main" val="9683316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Lucky numbers</a:t>
            </a:r>
            <a:endParaRPr lang="en-US" dirty="0"/>
          </a:p>
        </p:txBody>
      </p:sp>
      <p:pic>
        <p:nvPicPr>
          <p:cNvPr id="1026" name="Picture 2" descr="C:\Users\39868417\Documents\My Documents\Professional documents\SMU service\Cross hairs panels\student engage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219200"/>
            <a:ext cx="54864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39556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839200" cy="868362"/>
          </a:xfrm>
        </p:spPr>
        <p:txBody>
          <a:bodyPr>
            <a:normAutofit/>
          </a:bodyPr>
          <a:lstStyle/>
          <a:p>
            <a:pPr algn="l"/>
            <a:r>
              <a:rPr lang="en-US" sz="2400" b="1" dirty="0" smtClean="0"/>
              <a:t>SMU is a community-centered </a:t>
            </a:r>
            <a:r>
              <a:rPr lang="en-US" sz="2400" b="1" dirty="0"/>
              <a:t>environment with collective norms that value learning and high </a:t>
            </a:r>
            <a:r>
              <a:rPr lang="en-US" sz="2400" b="1" dirty="0" smtClean="0"/>
              <a:t>standards</a:t>
            </a:r>
            <a:endParaRPr lang="en-US" sz="2400" dirty="0"/>
          </a:p>
        </p:txBody>
      </p:sp>
      <p:pic>
        <p:nvPicPr>
          <p:cNvPr id="2058" name="Picture 10" descr="C:\Users\39868417\Documents\My Documents\Professional documents\SMU service\Cross hairs panels\How people lear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00200"/>
            <a:ext cx="3962400" cy="396240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p:cNvSpPr>
            <a:spLocks noGrp="1"/>
          </p:cNvSpPr>
          <p:nvPr>
            <p:ph idx="1"/>
          </p:nvPr>
        </p:nvSpPr>
        <p:spPr>
          <a:xfrm>
            <a:off x="3886200" y="1600200"/>
            <a:ext cx="4800600" cy="4525963"/>
          </a:xfrm>
        </p:spPr>
        <p:txBody>
          <a:bodyPr>
            <a:normAutofit fontScale="70000" lnSpcReduction="20000"/>
          </a:bodyPr>
          <a:lstStyle/>
          <a:p>
            <a:r>
              <a:rPr lang="en-US" dirty="0" smtClean="0"/>
              <a:t>Responding to the research base to keep our teaching relevant</a:t>
            </a:r>
          </a:p>
          <a:p>
            <a:endParaRPr lang="en-US" dirty="0"/>
          </a:p>
          <a:p>
            <a:pPr lvl="1"/>
            <a:r>
              <a:rPr lang="en-US" dirty="0" smtClean="0"/>
              <a:t>How does learning change the brain?</a:t>
            </a:r>
          </a:p>
          <a:p>
            <a:pPr lvl="1"/>
            <a:endParaRPr lang="en-US" dirty="0" smtClean="0"/>
          </a:p>
          <a:p>
            <a:pPr lvl="1"/>
            <a:r>
              <a:rPr lang="en-US" dirty="0" smtClean="0"/>
              <a:t>How do we use formative assessment </a:t>
            </a:r>
            <a:r>
              <a:rPr lang="en-US" dirty="0"/>
              <a:t>to support </a:t>
            </a:r>
            <a:r>
              <a:rPr lang="en-US" dirty="0" smtClean="0"/>
              <a:t>learning and inform problem solving?</a:t>
            </a:r>
          </a:p>
          <a:p>
            <a:pPr lvl="1"/>
            <a:endParaRPr lang="en-US" dirty="0" smtClean="0"/>
          </a:p>
          <a:p>
            <a:pPr lvl="1"/>
            <a:r>
              <a:rPr lang="en-US" dirty="0" smtClean="0"/>
              <a:t>How do we use technology “smarter” to engage students?</a:t>
            </a:r>
          </a:p>
          <a:p>
            <a:pPr lvl="1"/>
            <a:endParaRPr lang="en-US" dirty="0"/>
          </a:p>
          <a:p>
            <a:pPr lvl="1"/>
            <a:r>
              <a:rPr lang="en-US" dirty="0" smtClean="0"/>
              <a:t>How can we make classroom learning relevant and motivating?</a:t>
            </a:r>
            <a:endParaRPr lang="en-US" dirty="0"/>
          </a:p>
          <a:p>
            <a:endParaRPr lang="en-US" dirty="0"/>
          </a:p>
        </p:txBody>
      </p:sp>
    </p:spTree>
    <p:extLst>
      <p:ext uri="{BB962C8B-B14F-4D97-AF65-F5344CB8AC3E}">
        <p14:creationId xmlns:p14="http://schemas.microsoft.com/office/powerpoint/2010/main" val="385957892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More Sources</a:t>
            </a:r>
            <a:endParaRPr lang="en-US"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53200" y="1219200"/>
            <a:ext cx="1981200" cy="1981200"/>
          </a:xfrm>
        </p:spPr>
      </p:pic>
      <p:pic>
        <p:nvPicPr>
          <p:cNvPr id="2056" name="Picture 8" descr="C:\Users\39868417\Documents\My Documents\Professional documents\SMU service\Cross hairs panels\Brain Rul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508664"/>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39868417\Documents\My Documents\Professional documents\SMU service\Cross hairs panels\how learning work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651164"/>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39868417\Documents\My Documents\Professional documents\SMU service\Cross hairs panels\How people lear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677" y="129540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39868417\Documents\My Documents\Professional documents\SMU service\Cross hairs panels\student engagemen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4900" y="400050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Users\39868417\Documents\My Documents\Professional documents\SMU service\Cross hairs panels\Teaching Nake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3810000"/>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29945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Learning Works: </a:t>
            </a:r>
            <a:r>
              <a:rPr lang="en-US" dirty="0" smtClean="0"/>
              <a:t/>
            </a:r>
            <a:br>
              <a:rPr lang="en-US" dirty="0" smtClean="0"/>
            </a:br>
            <a:r>
              <a:rPr lang="en-US" dirty="0" smtClean="0"/>
              <a:t>7 </a:t>
            </a:r>
            <a:r>
              <a:rPr lang="en-US" dirty="0"/>
              <a:t>Research-Based Principles for Smart Teaching</a:t>
            </a:r>
          </a:p>
        </p:txBody>
      </p:sp>
      <p:sp>
        <p:nvSpPr>
          <p:cNvPr id="3" name="Content Placeholder 2"/>
          <p:cNvSpPr>
            <a:spLocks noGrp="1"/>
          </p:cNvSpPr>
          <p:nvPr>
            <p:ph idx="1"/>
          </p:nvPr>
        </p:nvSpPr>
        <p:spPr>
          <a:xfrm>
            <a:off x="152400" y="1371600"/>
            <a:ext cx="8534400" cy="4525963"/>
          </a:xfrm>
        </p:spPr>
        <p:txBody>
          <a:bodyPr>
            <a:normAutofit fontScale="40000" lnSpcReduction="20000"/>
          </a:bodyPr>
          <a:lstStyle/>
          <a:p>
            <a:pPr marL="0" indent="0">
              <a:buNone/>
            </a:pPr>
            <a:r>
              <a:rPr lang="en-US" sz="6000" b="1" dirty="0" smtClean="0"/>
              <a:t>Linda Eads:</a:t>
            </a:r>
          </a:p>
          <a:p>
            <a:pPr marL="0" indent="0">
              <a:buNone/>
            </a:pPr>
            <a:r>
              <a:rPr lang="en-US" sz="5600" dirty="0"/>
              <a:t>	</a:t>
            </a:r>
            <a:r>
              <a:rPr lang="en-US" sz="5600" dirty="0" smtClean="0"/>
              <a:t>1.   </a:t>
            </a:r>
            <a:r>
              <a:rPr lang="en-US" sz="5000" dirty="0" smtClean="0"/>
              <a:t>Students' prior knowledge can help or hinder learning.</a:t>
            </a:r>
          </a:p>
          <a:p>
            <a:pPr marL="0" indent="0">
              <a:buNone/>
            </a:pPr>
            <a:r>
              <a:rPr lang="en-US" sz="5000" dirty="0"/>
              <a:t>	</a:t>
            </a:r>
            <a:r>
              <a:rPr lang="en-US" sz="5000" dirty="0" smtClean="0"/>
              <a:t>2.    Students' current level of development interacts with the 	social, emotional, and intellectual climate of the course to 	impact learning.</a:t>
            </a:r>
          </a:p>
          <a:p>
            <a:pPr marL="0" indent="0">
              <a:buNone/>
            </a:pPr>
            <a:r>
              <a:rPr lang="en-US" sz="6000" b="1" dirty="0" smtClean="0"/>
              <a:t>Mickey </a:t>
            </a:r>
            <a:r>
              <a:rPr lang="en-US" sz="6000" b="1" dirty="0" err="1"/>
              <a:t>Quiñones</a:t>
            </a:r>
            <a:r>
              <a:rPr lang="en-US" sz="6000" b="1" dirty="0"/>
              <a:t> </a:t>
            </a:r>
            <a:r>
              <a:rPr lang="en-US" sz="6000" b="1" dirty="0" smtClean="0"/>
              <a:t>:</a:t>
            </a:r>
            <a:endParaRPr lang="en-US" sz="6000" b="1" dirty="0"/>
          </a:p>
          <a:p>
            <a:pPr marL="0" indent="0">
              <a:buNone/>
            </a:pPr>
            <a:r>
              <a:rPr lang="en-US" sz="5600" dirty="0" smtClean="0"/>
              <a:t>	3.    </a:t>
            </a:r>
            <a:r>
              <a:rPr lang="en-US" sz="5000" dirty="0" smtClean="0"/>
              <a:t>How </a:t>
            </a:r>
            <a:r>
              <a:rPr lang="en-US" sz="5000" dirty="0"/>
              <a:t>students organize knowledge influences how they learn </a:t>
            </a:r>
            <a:r>
              <a:rPr lang="en-US" sz="5000" dirty="0" smtClean="0"/>
              <a:t>	and </a:t>
            </a:r>
            <a:r>
              <a:rPr lang="en-US" sz="5000" dirty="0"/>
              <a:t>apply what they know</a:t>
            </a:r>
            <a:r>
              <a:rPr lang="en-US" sz="5000" dirty="0" smtClean="0"/>
              <a:t>.</a:t>
            </a:r>
          </a:p>
          <a:p>
            <a:pPr marL="0" indent="0">
              <a:buNone/>
            </a:pPr>
            <a:r>
              <a:rPr lang="en-US" sz="5000" dirty="0"/>
              <a:t>	</a:t>
            </a:r>
            <a:r>
              <a:rPr lang="en-US" sz="5000" dirty="0" smtClean="0"/>
              <a:t>4.     Students</a:t>
            </a:r>
            <a:r>
              <a:rPr lang="en-US" sz="5000" dirty="0"/>
              <a:t>' motivation determines, directs, and sustains </a:t>
            </a:r>
            <a:r>
              <a:rPr lang="en-US" sz="5000" dirty="0" smtClean="0"/>
              <a:t>	what </a:t>
            </a:r>
            <a:r>
              <a:rPr lang="en-US" sz="5000" dirty="0"/>
              <a:t>they do to learn</a:t>
            </a:r>
            <a:r>
              <a:rPr lang="en-US" sz="5000" dirty="0" smtClean="0"/>
              <a:t>. </a:t>
            </a:r>
          </a:p>
        </p:txBody>
      </p:sp>
    </p:spTree>
    <p:extLst>
      <p:ext uri="{BB962C8B-B14F-4D97-AF65-F5344CB8AC3E}">
        <p14:creationId xmlns:p14="http://schemas.microsoft.com/office/powerpoint/2010/main" val="172958894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b="1" dirty="0"/>
              <a:t>Maria Dixon and Patty Wisian-Neilson</a:t>
            </a:r>
          </a:p>
          <a:p>
            <a:pPr marL="0" indent="0">
              <a:buNone/>
            </a:pPr>
            <a:r>
              <a:rPr lang="en-US"/>
              <a:t>	</a:t>
            </a:r>
            <a:r>
              <a:rPr lang="en-US" smtClean="0"/>
              <a:t>5. To </a:t>
            </a:r>
            <a:r>
              <a:rPr lang="en-US" dirty="0"/>
              <a:t>develop mastery, students must acquire </a:t>
            </a:r>
            <a:r>
              <a:rPr lang="en-US" dirty="0" smtClean="0"/>
              <a:t>	component </a:t>
            </a:r>
            <a:r>
              <a:rPr lang="en-US" dirty="0"/>
              <a:t>skills, practice integrating them, </a:t>
            </a:r>
            <a:r>
              <a:rPr lang="en-US" dirty="0" smtClean="0"/>
              <a:t>and 	know </a:t>
            </a:r>
            <a:r>
              <a:rPr lang="en-US" dirty="0"/>
              <a:t>when to apply what they have learned. 	</a:t>
            </a:r>
            <a:endParaRPr lang="en-US" dirty="0" smtClean="0"/>
          </a:p>
          <a:p>
            <a:pPr marL="0" indent="0">
              <a:buNone/>
            </a:pPr>
            <a:r>
              <a:rPr lang="en-US" dirty="0"/>
              <a:t>	</a:t>
            </a:r>
            <a:r>
              <a:rPr lang="en-US" dirty="0" smtClean="0"/>
              <a:t>6</a:t>
            </a:r>
            <a:r>
              <a:rPr lang="en-US" dirty="0"/>
              <a:t>. Goal-directed practice coupled with targeted </a:t>
            </a:r>
            <a:r>
              <a:rPr lang="en-US" dirty="0" smtClean="0"/>
              <a:t>	feedback </a:t>
            </a:r>
            <a:r>
              <a:rPr lang="en-US" dirty="0"/>
              <a:t>enhances the quality of students' learning. </a:t>
            </a:r>
            <a:endParaRPr lang="en-US" dirty="0" smtClean="0"/>
          </a:p>
          <a:p>
            <a:pPr marL="0" indent="0">
              <a:buNone/>
            </a:pPr>
            <a:r>
              <a:rPr lang="en-US" dirty="0"/>
              <a:t>	7. To become self-directed learners, students must </a:t>
            </a:r>
            <a:r>
              <a:rPr lang="en-US" dirty="0" smtClean="0"/>
              <a:t>	learn </a:t>
            </a:r>
            <a:r>
              <a:rPr lang="en-US" dirty="0"/>
              <a:t>to monitor and adjust their approaches to </a:t>
            </a:r>
            <a:r>
              <a:rPr lang="en-US" dirty="0" smtClean="0"/>
              <a:t>	learning</a:t>
            </a:r>
            <a:r>
              <a:rPr lang="en-US" dirty="0"/>
              <a:t>. </a:t>
            </a:r>
          </a:p>
          <a:p>
            <a:pPr marL="0" indent="0">
              <a:buNone/>
            </a:pPr>
            <a:endParaRPr lang="en-US" dirty="0"/>
          </a:p>
        </p:txBody>
      </p:sp>
    </p:spTree>
    <p:extLst>
      <p:ext uri="{BB962C8B-B14F-4D97-AF65-F5344CB8AC3E}">
        <p14:creationId xmlns:p14="http://schemas.microsoft.com/office/powerpoint/2010/main" val="323126465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Linda Eads</a:t>
            </a:r>
            <a:endParaRPr lang="en-US" dirty="0"/>
          </a:p>
        </p:txBody>
      </p:sp>
      <p:sp>
        <p:nvSpPr>
          <p:cNvPr id="5" name="Content Placeholder 4"/>
          <p:cNvSpPr>
            <a:spLocks noGrp="1"/>
          </p:cNvSpPr>
          <p:nvPr>
            <p:ph sz="quarter" idx="10"/>
          </p:nvPr>
        </p:nvSpPr>
        <p:spPr/>
        <p:txBody>
          <a:bodyPr/>
          <a:lstStyle/>
          <a:p>
            <a:endParaRPr lang="en-US"/>
          </a:p>
        </p:txBody>
      </p:sp>
    </p:spTree>
    <p:extLst>
      <p:ext uri="{BB962C8B-B14F-4D97-AF65-F5344CB8AC3E}">
        <p14:creationId xmlns:p14="http://schemas.microsoft.com/office/powerpoint/2010/main" val="136982885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Knowledge</a:t>
            </a:r>
            <a:endParaRPr lang="en-US" dirty="0"/>
          </a:p>
        </p:txBody>
      </p:sp>
      <p:sp>
        <p:nvSpPr>
          <p:cNvPr id="3" name="Content Placeholder 2"/>
          <p:cNvSpPr>
            <a:spLocks noGrp="1"/>
          </p:cNvSpPr>
          <p:nvPr>
            <p:ph idx="1"/>
          </p:nvPr>
        </p:nvSpPr>
        <p:spPr/>
        <p:txBody>
          <a:bodyPr>
            <a:normAutofit fontScale="92500"/>
          </a:bodyPr>
          <a:lstStyle/>
          <a:p>
            <a:r>
              <a:rPr lang="en-US" dirty="0" smtClean="0"/>
              <a:t>Rule of Primacy—remember best what we learn first</a:t>
            </a:r>
          </a:p>
          <a:p>
            <a:r>
              <a:rPr lang="en-US" dirty="0" smtClean="0"/>
              <a:t>Line-up Identification– once a suspect is identified, witness becomes more sure as time goes by– Innocence Project</a:t>
            </a:r>
          </a:p>
          <a:p>
            <a:r>
              <a:rPr lang="en-US" dirty="0" smtClean="0"/>
              <a:t>Remembering events– Kennedy Assassination and Oral History</a:t>
            </a:r>
          </a:p>
          <a:p>
            <a:r>
              <a:rPr lang="en-US" dirty="0" smtClean="0"/>
              <a:t>Belief in late 19</a:t>
            </a:r>
            <a:r>
              <a:rPr lang="en-US" baseline="30000" dirty="0" smtClean="0"/>
              <a:t>th</a:t>
            </a:r>
            <a:r>
              <a:rPr lang="en-US" dirty="0" smtClean="0"/>
              <a:t> century that we did not have much more to discover in physics</a:t>
            </a:r>
          </a:p>
          <a:p>
            <a:r>
              <a:rPr lang="en-US" dirty="0" smtClean="0"/>
              <a:t>How old is the Earth?  </a:t>
            </a:r>
          </a:p>
          <a:p>
            <a:r>
              <a:rPr lang="en-US" dirty="0" smtClean="0"/>
              <a:t>Newton and the Static Universe</a:t>
            </a:r>
            <a:endParaRPr lang="en-US" dirty="0"/>
          </a:p>
        </p:txBody>
      </p:sp>
    </p:spTree>
    <p:extLst>
      <p:ext uri="{BB962C8B-B14F-4D97-AF65-F5344CB8AC3E}">
        <p14:creationId xmlns:p14="http://schemas.microsoft.com/office/powerpoint/2010/main" val="419956829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With Prior Knowledge</a:t>
            </a:r>
            <a:endParaRPr lang="en-US" dirty="0"/>
          </a:p>
        </p:txBody>
      </p:sp>
      <p:sp>
        <p:nvSpPr>
          <p:cNvPr id="3" name="Content Placeholder 2"/>
          <p:cNvSpPr>
            <a:spLocks noGrp="1"/>
          </p:cNvSpPr>
          <p:nvPr>
            <p:ph idx="1"/>
          </p:nvPr>
        </p:nvSpPr>
        <p:spPr/>
        <p:txBody>
          <a:bodyPr/>
          <a:lstStyle/>
          <a:p>
            <a:r>
              <a:rPr lang="en-US" dirty="0" smtClean="0"/>
              <a:t>Use to advantage as teachers– more class room engagement, contribution encouraged, more learning</a:t>
            </a:r>
          </a:p>
          <a:p>
            <a:r>
              <a:rPr lang="en-US" dirty="0" smtClean="0"/>
              <a:t>Convert Rule of Primacy to Rule of </a:t>
            </a:r>
            <a:r>
              <a:rPr lang="en-US" dirty="0" err="1" smtClean="0"/>
              <a:t>Recency</a:t>
            </a:r>
            <a:r>
              <a:rPr lang="en-US" dirty="0" smtClean="0"/>
              <a:t>– Remember longest what you learn last</a:t>
            </a:r>
          </a:p>
          <a:p>
            <a:r>
              <a:rPr lang="en-US" dirty="0" smtClean="0"/>
              <a:t>Respect the individual with incorrect knowledge—can respect the person without respecting the idea</a:t>
            </a:r>
          </a:p>
          <a:p>
            <a:r>
              <a:rPr lang="en-US" dirty="0" smtClean="0"/>
              <a:t>Let it challenge your assumptions at first quietly and then, if your assumption changed, with disclosure—Daly story</a:t>
            </a:r>
            <a:endParaRPr lang="en-US" dirty="0"/>
          </a:p>
        </p:txBody>
      </p:sp>
    </p:spTree>
    <p:extLst>
      <p:ext uri="{BB962C8B-B14F-4D97-AF65-F5344CB8AC3E}">
        <p14:creationId xmlns:p14="http://schemas.microsoft.com/office/powerpoint/2010/main" val="3730001446"/>
      </p:ext>
    </p:extLst>
  </p:cSld>
  <p:clrMapOvr>
    <a:masterClrMapping/>
  </p:clrMapOvr>
  <p:transition>
    <p:fade/>
  </p:transition>
</p:sld>
</file>

<file path=ppt/theme/theme1.xml><?xml version="1.0" encoding="utf-8"?>
<a:theme xmlns:a="http://schemas.openxmlformats.org/drawingml/2006/main" name="SMU_Template_4x3">
  <a:themeElements>
    <a:clrScheme name="SMU 1">
      <a:dk1>
        <a:sysClr val="windowText" lastClr="000000"/>
      </a:dk1>
      <a:lt1>
        <a:sysClr val="window" lastClr="FFFFFF"/>
      </a:lt1>
      <a:dk2>
        <a:srgbClr val="333333"/>
      </a:dk2>
      <a:lt2>
        <a:srgbClr val="E2DAB9"/>
      </a:lt2>
      <a:accent1>
        <a:srgbClr val="032B66"/>
      </a:accent1>
      <a:accent2>
        <a:srgbClr val="5E84BE"/>
      </a:accent2>
      <a:accent3>
        <a:srgbClr val="CDCFCE"/>
      </a:accent3>
      <a:accent4>
        <a:srgbClr val="333399"/>
      </a:accent4>
      <a:accent5>
        <a:srgbClr val="336C93"/>
      </a:accent5>
      <a:accent6>
        <a:srgbClr val="D49F0E"/>
      </a:accent6>
      <a:hlink>
        <a:srgbClr val="032B66"/>
      </a:hlink>
      <a:folHlink>
        <a:srgbClr val="B10000"/>
      </a:folHlink>
    </a:clrScheme>
    <a:fontScheme name="Custom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1698</TotalTime>
  <Words>1618</Words>
  <Application>Microsoft Office PowerPoint</Application>
  <PresentationFormat>On-screen Show (4:3)</PresentationFormat>
  <Paragraphs>172</Paragraphs>
  <Slides>29</Slides>
  <Notes>2</Notes>
  <HiddenSlides>1</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SMU_Template_4x3</vt:lpstr>
      <vt:lpstr>Responding to How People Learn</vt:lpstr>
      <vt:lpstr>Agenda: Note this is just for us speakers</vt:lpstr>
      <vt:lpstr>SMU is a community-centered environment with collective norms that value learning and high standards</vt:lpstr>
      <vt:lpstr>More Sources</vt:lpstr>
      <vt:lpstr>How Learning Works:  7 Research-Based Principles for Smart Teaching</vt:lpstr>
      <vt:lpstr>PowerPoint Presentation</vt:lpstr>
      <vt:lpstr>Linda Eads</vt:lpstr>
      <vt:lpstr>Prior Knowledge</vt:lpstr>
      <vt:lpstr>What To Do With Prior Knowledge</vt:lpstr>
      <vt:lpstr>Human Cognition</vt:lpstr>
      <vt:lpstr>Various Studies Indicate Effect on Learning</vt:lpstr>
      <vt:lpstr>Mickey Quinones</vt:lpstr>
      <vt:lpstr>How students organize knowledge influences how they learn and apply what they know.</vt:lpstr>
      <vt:lpstr>The Broken Light Bulb</vt:lpstr>
      <vt:lpstr>The Tale of Sir-Smells-A-Lot</vt:lpstr>
      <vt:lpstr>Students' motivation determines, directs, and sustains what they do to learn.</vt:lpstr>
      <vt:lpstr>Maria Dixon</vt:lpstr>
      <vt:lpstr>To develop mastery…</vt:lpstr>
      <vt:lpstr>“What do I want them to be able to DO?”</vt:lpstr>
      <vt:lpstr>A Lesson from the Master Chef</vt:lpstr>
      <vt:lpstr>A Lesson from the Master Chef</vt:lpstr>
      <vt:lpstr>“Give me a dollar”</vt:lpstr>
      <vt:lpstr>Patty Wisian-Neilson</vt:lpstr>
      <vt:lpstr>To develop mastery,</vt:lpstr>
      <vt:lpstr>Goal-directed efficient practice coupled with targeted (immediate) feedback enhances the quality of students' learning.</vt:lpstr>
      <vt:lpstr>Students must learn to monitor and adjust their approaches.</vt:lpstr>
      <vt:lpstr>Students must learn to monitor and adjust their approaches.</vt:lpstr>
      <vt:lpstr>Your “Ticket Out the Door”: Set your Mindful Intention</vt:lpstr>
      <vt:lpstr>Lucky numbers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Responding to How People Learn</dc:title>
  <dc:creator>Al Otaiba, Stephanie</dc:creator>
  <cp:lastModifiedBy>Beth Thornburg</cp:lastModifiedBy>
  <cp:revision>33</cp:revision>
  <cp:lastPrinted>2013-02-03T15:47:47Z</cp:lastPrinted>
  <dcterms:created xsi:type="dcterms:W3CDTF">2006-08-16T00:00:00Z</dcterms:created>
  <dcterms:modified xsi:type="dcterms:W3CDTF">2013-02-22T01:33:21Z</dcterms:modified>
</cp:coreProperties>
</file>